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3"/>
    <p:sldMasterId id="2147483756" r:id="rId4"/>
    <p:sldMasterId id="2147483773" r:id="rId5"/>
  </p:sldMasterIdLst>
  <p:notesMasterIdLst>
    <p:notesMasterId r:id="rId17"/>
  </p:notesMasterIdLst>
  <p:handoutMasterIdLst>
    <p:handoutMasterId r:id="rId18"/>
  </p:handoutMasterIdLst>
  <p:sldIdLst>
    <p:sldId id="256" r:id="rId6"/>
    <p:sldId id="289" r:id="rId7"/>
    <p:sldId id="282" r:id="rId8"/>
    <p:sldId id="283" r:id="rId9"/>
    <p:sldId id="284" r:id="rId10"/>
    <p:sldId id="285" r:id="rId11"/>
    <p:sldId id="290" r:id="rId12"/>
    <p:sldId id="292" r:id="rId13"/>
    <p:sldId id="291" r:id="rId14"/>
    <p:sldId id="287" r:id="rId15"/>
    <p:sldId id="270" r:id="rId16"/>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5pPr>
    <a:lvl6pPr marL="2286000" algn="l" defTabSz="914400" rtl="0" eaLnBrk="1" latinLnBrk="0" hangingPunct="1">
      <a:defRPr kern="1200">
        <a:solidFill>
          <a:schemeClr val="tx1"/>
        </a:solidFill>
        <a:latin typeface="Segoe UI" panose="020B0502040204020203" pitchFamily="34" charset="0"/>
        <a:ea typeface="+mn-ea"/>
        <a:cs typeface="+mn-cs"/>
      </a:defRPr>
    </a:lvl6pPr>
    <a:lvl7pPr marL="2743200" algn="l" defTabSz="914400" rtl="0" eaLnBrk="1" latinLnBrk="0" hangingPunct="1">
      <a:defRPr kern="1200">
        <a:solidFill>
          <a:schemeClr val="tx1"/>
        </a:solidFill>
        <a:latin typeface="Segoe UI" panose="020B0502040204020203" pitchFamily="34" charset="0"/>
        <a:ea typeface="+mn-ea"/>
        <a:cs typeface="+mn-cs"/>
      </a:defRPr>
    </a:lvl7pPr>
    <a:lvl8pPr marL="3200400" algn="l" defTabSz="914400" rtl="0" eaLnBrk="1" latinLnBrk="0" hangingPunct="1">
      <a:defRPr kern="1200">
        <a:solidFill>
          <a:schemeClr val="tx1"/>
        </a:solidFill>
        <a:latin typeface="Segoe UI" panose="020B0502040204020203" pitchFamily="34" charset="0"/>
        <a:ea typeface="+mn-ea"/>
        <a:cs typeface="+mn-cs"/>
      </a:defRPr>
    </a:lvl8pPr>
    <a:lvl9pPr marL="3657600" algn="l" defTabSz="914400" rtl="0" eaLnBrk="1" latinLnBrk="0" hangingPunct="1">
      <a:defRPr kern="1200">
        <a:solidFill>
          <a:schemeClr val="tx1"/>
        </a:solidFill>
        <a:latin typeface="Segoe UI" panose="020B0502040204020203" pitchFamily="34" charset="0"/>
        <a:ea typeface="+mn-ea"/>
        <a:cs typeface="+mn-cs"/>
      </a:defRPr>
    </a:lvl9pPr>
  </p:defaultTextStyle>
  <p:extLst>
    <p:ext uri="{EFAFB233-063F-42B5-8137-9DF3F51BA10A}">
      <p15:sldGuideLst xmlns:p15="http://schemas.microsoft.com/office/powerpoint/2012/main" xmlns="">
        <p15:guide id="1" orient="horz" pos="147">
          <p15:clr>
            <a:srgbClr val="A4A3A4"/>
          </p15:clr>
        </p15:guide>
        <p15:guide id="2" orient="horz" pos="4171">
          <p15:clr>
            <a:srgbClr val="A4A3A4"/>
          </p15:clr>
        </p15:guide>
        <p15:guide id="3" orient="horz" pos="2307">
          <p15:clr>
            <a:srgbClr val="A4A3A4"/>
          </p15:clr>
        </p15:guide>
        <p15:guide id="4" orient="horz" pos="3565">
          <p15:clr>
            <a:srgbClr val="A4A3A4"/>
          </p15:clr>
        </p15:guide>
        <p15:guide id="5" orient="horz" pos="3624">
          <p15:clr>
            <a:srgbClr val="A4A3A4"/>
          </p15:clr>
        </p15:guide>
        <p15:guide id="6" orient="horz" pos="912">
          <p15:clr>
            <a:srgbClr val="A4A3A4"/>
          </p15:clr>
        </p15:guide>
        <p15:guide id="7" orient="horz" pos="1057">
          <p15:clr>
            <a:srgbClr val="A4A3A4"/>
          </p15:clr>
        </p15:guide>
        <p15:guide id="8" orient="horz" pos="2375">
          <p15:clr>
            <a:srgbClr val="A4A3A4"/>
          </p15:clr>
        </p15:guide>
        <p15:guide id="9" pos="2855">
          <p15:clr>
            <a:srgbClr val="A4A3A4"/>
          </p15:clr>
        </p15:guide>
        <p15:guide id="10" pos="1918">
          <p15:clr>
            <a:srgbClr val="A4A3A4"/>
          </p15:clr>
        </p15:guide>
        <p15:guide id="11" pos="96">
          <p15:clr>
            <a:srgbClr val="A4A3A4"/>
          </p15:clr>
        </p15:guide>
        <p15:guide id="12" pos="4727">
          <p15:clr>
            <a:srgbClr val="A4A3A4"/>
          </p15:clr>
        </p15:guide>
        <p15:guide id="13" pos="984">
          <p15:clr>
            <a:srgbClr val="A4A3A4"/>
          </p15:clr>
        </p15:guide>
        <p15:guide id="14" pos="3843">
          <p15:clr>
            <a:srgbClr val="A4A3A4"/>
          </p15:clr>
        </p15:guide>
        <p15:guide id="15" pos="1035">
          <p15:clr>
            <a:srgbClr val="A4A3A4"/>
          </p15:clr>
        </p15:guide>
        <p15:guide id="16" pos="197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200"/>
    <a:srgbClr val="F28500"/>
    <a:srgbClr val="FBFBFB"/>
    <a:srgbClr val="FFFFFF"/>
    <a:srgbClr val="000000"/>
    <a:srgbClr val="929292"/>
    <a:srgbClr val="4D4D4D"/>
    <a:srgbClr val="83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5" autoAdjust="0"/>
    <p:restoredTop sz="87522" autoAdjust="0"/>
  </p:normalViewPr>
  <p:slideViewPr>
    <p:cSldViewPr snapToGrid="0">
      <p:cViewPr varScale="1">
        <p:scale>
          <a:sx n="98" d="100"/>
          <a:sy n="98" d="100"/>
        </p:scale>
        <p:origin x="-1548" y="-108"/>
      </p:cViewPr>
      <p:guideLst>
        <p:guide orient="horz" pos="147"/>
        <p:guide orient="horz" pos="4171"/>
        <p:guide orient="horz" pos="2307"/>
        <p:guide orient="horz" pos="3565"/>
        <p:guide orient="horz" pos="3624"/>
        <p:guide orient="horz" pos="912"/>
        <p:guide orient="horz" pos="1057"/>
        <p:guide orient="horz" pos="2375"/>
        <p:guide pos="2855"/>
        <p:guide pos="1918"/>
        <p:guide pos="96"/>
        <p:guide pos="4727"/>
        <p:guide pos="984"/>
        <p:guide pos="3843"/>
        <p:guide pos="1035"/>
        <p:guide pos="1970"/>
      </p:guideLst>
    </p:cSldViewPr>
  </p:slideViewPr>
  <p:notesTextViewPr>
    <p:cViewPr>
      <p:scale>
        <a:sx n="100" d="100"/>
        <a:sy n="100" d="100"/>
      </p:scale>
      <p:origin x="0" y="0"/>
    </p:cViewPr>
  </p:notesTextViewPr>
  <p:sorterViewPr>
    <p:cViewPr>
      <p:scale>
        <a:sx n="100" d="100"/>
        <a:sy n="100" d="100"/>
      </p:scale>
      <p:origin x="0" y="-150"/>
    </p:cViewPr>
  </p:sorterViewPr>
  <p:notesViewPr>
    <p:cSldViewPr snapToGrid="0">
      <p:cViewPr varScale="1">
        <p:scale>
          <a:sx n="99" d="100"/>
          <a:sy n="99" d="100"/>
        </p:scale>
        <p:origin x="-34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3.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eaLnBrk="1" fontAlgn="auto" hangingPunct="1">
              <a:spcBef>
                <a:spcPts val="0"/>
              </a:spcBef>
              <a:spcAft>
                <a:spcPts val="0"/>
              </a:spcAft>
              <a:defRPr sz="1200" smtClean="0"/>
            </a:lvl1pPr>
          </a:lstStyle>
          <a:p>
            <a:pPr>
              <a:defRPr/>
            </a:pPr>
            <a:fld id="{45F64403-E693-4089-A579-AE310A41213A}" type="datetimeFigureOut">
              <a:rPr lang="en-US"/>
              <a:pPr>
                <a:defRPr/>
              </a:pPr>
              <a:t>2/9/2016</a:t>
            </a:fld>
            <a:endParaRPr lang="en-US" dirty="0"/>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eaLnBrk="1" fontAlgn="auto" hangingPunct="1">
              <a:spcBef>
                <a:spcPts val="0"/>
              </a:spcBef>
              <a:spcAft>
                <a:spcPts val="0"/>
              </a:spcAft>
              <a:defRPr sz="500" dirty="0" smtClean="0">
                <a:solidFill>
                  <a:srgbClr val="000000"/>
                </a:solidFill>
              </a:defRPr>
            </a:lvl1pPr>
          </a:lstStyle>
          <a:p>
            <a:pPr>
              <a:defRPr/>
            </a:pPr>
            <a:r>
              <a:rPr lang="en-US"/>
              <a:t>© 2012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eaLnBrk="1" fontAlgn="auto" hangingPunct="1">
              <a:spcBef>
                <a:spcPts val="0"/>
              </a:spcBef>
              <a:spcAft>
                <a:spcPts val="0"/>
              </a:spcAft>
              <a:defRPr sz="1200" smtClean="0"/>
            </a:lvl1pPr>
          </a:lstStyle>
          <a:p>
            <a:pPr>
              <a:defRPr/>
            </a:pPr>
            <a:fld id="{38B7CE16-0004-4B99-A382-E60A640D9E62}" type="slidenum">
              <a:rPr lang="en-US"/>
              <a:pPr>
                <a:defRPr/>
              </a:pPr>
              <a:t>‹#›</a:t>
            </a:fld>
            <a:endParaRPr lang="en-US" dirty="0"/>
          </a:p>
        </p:txBody>
      </p:sp>
      <p:sp>
        <p:nvSpPr>
          <p:cNvPr id="8"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defPPr>
              <a:defRPr lang="en-US"/>
            </a:defPPr>
            <a:lvl1pPr marL="0" algn="l" defTabSz="686047" rtl="0" eaLnBrk="1" fontAlgn="auto" latinLnBrk="0" hangingPunct="1">
              <a:spcBef>
                <a:spcPts val="0"/>
              </a:spcBef>
              <a:spcAft>
                <a:spcPts val="0"/>
              </a:spcAft>
              <a:defRPr sz="1400" kern="1200" dirty="0" smtClean="0">
                <a:solidFill>
                  <a:schemeClr val="tx1"/>
                </a:solidFill>
                <a:latin typeface="Segoe UI" pitchFamily="34" charset="0"/>
                <a:ea typeface="Segoe UI" pitchFamily="34" charset="0"/>
                <a:cs typeface="Segoe UI" pitchFamily="34" charset="0"/>
              </a:defRPr>
            </a:lvl1pPr>
            <a:lvl2pPr marL="343024" algn="l" defTabSz="686047" rtl="0" eaLnBrk="1" latinLnBrk="0" hangingPunct="1">
              <a:defRPr sz="1400" kern="1200">
                <a:solidFill>
                  <a:schemeClr val="tx1"/>
                </a:solidFill>
                <a:latin typeface="+mn-lt"/>
                <a:ea typeface="+mn-ea"/>
                <a:cs typeface="+mn-cs"/>
              </a:defRPr>
            </a:lvl2pPr>
            <a:lvl3pPr marL="686047" algn="l" defTabSz="686047" rtl="0" eaLnBrk="1" latinLnBrk="0" hangingPunct="1">
              <a:defRPr sz="1400" kern="1200">
                <a:solidFill>
                  <a:schemeClr val="tx1"/>
                </a:solidFill>
                <a:latin typeface="+mn-lt"/>
                <a:ea typeface="+mn-ea"/>
                <a:cs typeface="+mn-cs"/>
              </a:defRPr>
            </a:lvl3pPr>
            <a:lvl4pPr marL="1029070" algn="l" defTabSz="686047" rtl="0" eaLnBrk="1" latinLnBrk="0" hangingPunct="1">
              <a:defRPr sz="1400" kern="1200">
                <a:solidFill>
                  <a:schemeClr val="tx1"/>
                </a:solidFill>
                <a:latin typeface="+mn-lt"/>
                <a:ea typeface="+mn-ea"/>
                <a:cs typeface="+mn-cs"/>
              </a:defRPr>
            </a:lvl4pPr>
            <a:lvl5pPr marL="1372094" algn="l" defTabSz="686047" rtl="0" eaLnBrk="1" latinLnBrk="0" hangingPunct="1">
              <a:defRPr sz="1400" kern="1200">
                <a:solidFill>
                  <a:schemeClr val="tx1"/>
                </a:solidFill>
                <a:latin typeface="+mn-lt"/>
                <a:ea typeface="+mn-ea"/>
                <a:cs typeface="+mn-cs"/>
              </a:defRPr>
            </a:lvl5pPr>
            <a:lvl6pPr marL="1715118" algn="l" defTabSz="686047" rtl="0" eaLnBrk="1" latinLnBrk="0" hangingPunct="1">
              <a:defRPr sz="1400" kern="1200">
                <a:solidFill>
                  <a:schemeClr val="tx1"/>
                </a:solidFill>
                <a:latin typeface="+mn-lt"/>
                <a:ea typeface="+mn-ea"/>
                <a:cs typeface="+mn-cs"/>
              </a:defRPr>
            </a:lvl6pPr>
            <a:lvl7pPr marL="2058140" algn="l" defTabSz="686047" rtl="0" eaLnBrk="1" latinLnBrk="0" hangingPunct="1">
              <a:defRPr sz="1400" kern="1200">
                <a:solidFill>
                  <a:schemeClr val="tx1"/>
                </a:solidFill>
                <a:latin typeface="+mn-lt"/>
                <a:ea typeface="+mn-ea"/>
                <a:cs typeface="+mn-cs"/>
              </a:defRPr>
            </a:lvl7pPr>
            <a:lvl8pPr marL="2401164" algn="l" defTabSz="686047" rtl="0" eaLnBrk="1" latinLnBrk="0" hangingPunct="1">
              <a:defRPr sz="1400" kern="1200">
                <a:solidFill>
                  <a:schemeClr val="tx1"/>
                </a:solidFill>
                <a:latin typeface="+mn-lt"/>
                <a:ea typeface="+mn-ea"/>
                <a:cs typeface="+mn-cs"/>
              </a:defRPr>
            </a:lvl8pPr>
            <a:lvl9pPr marL="2744188" algn="l" defTabSz="686047" rtl="0" eaLnBrk="1" latinLnBrk="0" hangingPunct="1">
              <a:defRPr sz="1400" kern="1200">
                <a:solidFill>
                  <a:schemeClr val="tx1"/>
                </a:solidFill>
                <a:latin typeface="+mn-lt"/>
                <a:ea typeface="+mn-ea"/>
                <a:cs typeface="+mn-cs"/>
              </a:defRPr>
            </a:lvl9pPr>
          </a:lstStyle>
          <a:p>
            <a:pPr>
              <a:defRPr/>
            </a:pPr>
            <a:r>
              <a:rPr lang="en-US"/>
              <a:t>&lt;Event Name&gt;</a:t>
            </a:r>
          </a:p>
        </p:txBody>
      </p:sp>
    </p:spTree>
    <p:extLst>
      <p:ext uri="{BB962C8B-B14F-4D97-AF65-F5344CB8AC3E}">
        <p14:creationId xmlns:p14="http://schemas.microsoft.com/office/powerpoint/2010/main" val="825772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eaLnBrk="1" fontAlgn="auto" hangingPunct="1">
              <a:spcBef>
                <a:spcPts val="0"/>
              </a:spcBef>
              <a:spcAft>
                <a:spcPts val="0"/>
              </a:spcAft>
              <a:defRPr sz="1200" smtClean="0">
                <a:latin typeface="Segoe UI" pitchFamily="34" charset="0"/>
              </a:defRPr>
            </a:lvl1pPr>
          </a:lstStyle>
          <a:p>
            <a:pPr>
              <a:defRPr/>
            </a:pPr>
            <a:fld id="{49877F25-EA7B-4A60-B991-19DD22D961B2}" type="datetimeFigureOut">
              <a:rPr lang="en-US"/>
              <a:pPr>
                <a:defRPr/>
              </a:pPr>
              <a:t>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eaLnBrk="1" fontAlgn="auto" hangingPunct="1">
              <a:spcBef>
                <a:spcPts val="0"/>
              </a:spcBef>
              <a:spcAft>
                <a:spcPts val="0"/>
              </a:spcAft>
              <a:defRPr sz="500" dirty="0" smtClean="0">
                <a:solidFill>
                  <a:srgbClr val="000000"/>
                </a:solidFill>
                <a:latin typeface="Segoe UI" pitchFamily="34" charset="0"/>
              </a:defRPr>
            </a:lvl1pPr>
          </a:lstStyle>
          <a:p>
            <a:pPr>
              <a:defRPr/>
            </a:pPr>
            <a:r>
              <a:rPr lang="en-US"/>
              <a:t>© 2012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eaLnBrk="1" fontAlgn="auto" hangingPunct="1">
              <a:spcBef>
                <a:spcPts val="0"/>
              </a:spcBef>
              <a:spcAft>
                <a:spcPts val="0"/>
              </a:spcAft>
              <a:defRPr sz="1200" smtClean="0">
                <a:latin typeface="Segoe UI" pitchFamily="34" charset="0"/>
              </a:defRPr>
            </a:lvl1pPr>
          </a:lstStyle>
          <a:p>
            <a:pPr>
              <a:defRPr/>
            </a:pPr>
            <a:fld id="{D709F6FF-4553-4783-83E1-C5DA78CF9B24}" type="slidenum">
              <a:rPr lang="en-US"/>
              <a:pPr>
                <a:defRPr/>
              </a:pPr>
              <a:t>‹#›</a:t>
            </a:fld>
            <a:endParaRPr lang="en-US" dirty="0"/>
          </a:p>
        </p:txBody>
      </p:sp>
      <p:sp>
        <p:nvSpPr>
          <p:cNvPr id="9"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defPPr>
              <a:defRPr lang="en-US"/>
            </a:defPPr>
            <a:lvl1pPr marL="0" algn="l" defTabSz="686047" rtl="0" eaLnBrk="1" fontAlgn="auto" latinLnBrk="0" hangingPunct="1">
              <a:spcBef>
                <a:spcPts val="0"/>
              </a:spcBef>
              <a:spcAft>
                <a:spcPts val="0"/>
              </a:spcAft>
              <a:defRPr sz="1400" kern="1200" dirty="0" smtClean="0">
                <a:solidFill>
                  <a:schemeClr val="tx1"/>
                </a:solidFill>
                <a:latin typeface="Segoe UI" pitchFamily="34" charset="0"/>
                <a:ea typeface="Segoe UI" pitchFamily="34" charset="0"/>
                <a:cs typeface="Segoe UI" pitchFamily="34" charset="0"/>
              </a:defRPr>
            </a:lvl1pPr>
            <a:lvl2pPr marL="343024" algn="l" defTabSz="686047" rtl="0" eaLnBrk="1" latinLnBrk="0" hangingPunct="1">
              <a:defRPr sz="1400" kern="1200">
                <a:solidFill>
                  <a:schemeClr val="tx1"/>
                </a:solidFill>
                <a:latin typeface="+mn-lt"/>
                <a:ea typeface="+mn-ea"/>
                <a:cs typeface="+mn-cs"/>
              </a:defRPr>
            </a:lvl2pPr>
            <a:lvl3pPr marL="686047" algn="l" defTabSz="686047" rtl="0" eaLnBrk="1" latinLnBrk="0" hangingPunct="1">
              <a:defRPr sz="1400" kern="1200">
                <a:solidFill>
                  <a:schemeClr val="tx1"/>
                </a:solidFill>
                <a:latin typeface="+mn-lt"/>
                <a:ea typeface="+mn-ea"/>
                <a:cs typeface="+mn-cs"/>
              </a:defRPr>
            </a:lvl3pPr>
            <a:lvl4pPr marL="1029070" algn="l" defTabSz="686047" rtl="0" eaLnBrk="1" latinLnBrk="0" hangingPunct="1">
              <a:defRPr sz="1400" kern="1200">
                <a:solidFill>
                  <a:schemeClr val="tx1"/>
                </a:solidFill>
                <a:latin typeface="+mn-lt"/>
                <a:ea typeface="+mn-ea"/>
                <a:cs typeface="+mn-cs"/>
              </a:defRPr>
            </a:lvl4pPr>
            <a:lvl5pPr marL="1372094" algn="l" defTabSz="686047" rtl="0" eaLnBrk="1" latinLnBrk="0" hangingPunct="1">
              <a:defRPr sz="1400" kern="1200">
                <a:solidFill>
                  <a:schemeClr val="tx1"/>
                </a:solidFill>
                <a:latin typeface="+mn-lt"/>
                <a:ea typeface="+mn-ea"/>
                <a:cs typeface="+mn-cs"/>
              </a:defRPr>
            </a:lvl5pPr>
            <a:lvl6pPr marL="1715118" algn="l" defTabSz="686047" rtl="0" eaLnBrk="1" latinLnBrk="0" hangingPunct="1">
              <a:defRPr sz="1400" kern="1200">
                <a:solidFill>
                  <a:schemeClr val="tx1"/>
                </a:solidFill>
                <a:latin typeface="+mn-lt"/>
                <a:ea typeface="+mn-ea"/>
                <a:cs typeface="+mn-cs"/>
              </a:defRPr>
            </a:lvl6pPr>
            <a:lvl7pPr marL="2058140" algn="l" defTabSz="686047" rtl="0" eaLnBrk="1" latinLnBrk="0" hangingPunct="1">
              <a:defRPr sz="1400" kern="1200">
                <a:solidFill>
                  <a:schemeClr val="tx1"/>
                </a:solidFill>
                <a:latin typeface="+mn-lt"/>
                <a:ea typeface="+mn-ea"/>
                <a:cs typeface="+mn-cs"/>
              </a:defRPr>
            </a:lvl7pPr>
            <a:lvl8pPr marL="2401164" algn="l" defTabSz="686047" rtl="0" eaLnBrk="1" latinLnBrk="0" hangingPunct="1">
              <a:defRPr sz="1400" kern="1200">
                <a:solidFill>
                  <a:schemeClr val="tx1"/>
                </a:solidFill>
                <a:latin typeface="+mn-lt"/>
                <a:ea typeface="+mn-ea"/>
                <a:cs typeface="+mn-cs"/>
              </a:defRPr>
            </a:lvl8pPr>
            <a:lvl9pPr marL="2744188" algn="l" defTabSz="686047" rtl="0" eaLnBrk="1" latinLnBrk="0" hangingPunct="1">
              <a:defRPr sz="1400" kern="1200">
                <a:solidFill>
                  <a:schemeClr val="tx1"/>
                </a:solidFill>
                <a:latin typeface="+mn-lt"/>
                <a:ea typeface="+mn-ea"/>
                <a:cs typeface="+mn-cs"/>
              </a:defRPr>
            </a:lvl9pPr>
          </a:lstStyle>
          <a:p>
            <a:pPr>
              <a:defRPr/>
            </a:pPr>
            <a:r>
              <a:rPr lang="en-US"/>
              <a:t>&lt;Event Name&gt;</a:t>
            </a:r>
          </a:p>
        </p:txBody>
      </p:sp>
    </p:spTree>
    <p:extLst>
      <p:ext uri="{BB962C8B-B14F-4D97-AF65-F5344CB8AC3E}">
        <p14:creationId xmlns:p14="http://schemas.microsoft.com/office/powerpoint/2010/main" val="235215256"/>
      </p:ext>
    </p:extLst>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UI" pitchFamily="34" charset="0"/>
        <a:ea typeface="+mn-ea"/>
        <a:cs typeface="+mn-cs"/>
      </a:defRPr>
    </a:lvl1pPr>
    <a:lvl2pPr marL="212725" indent="-104775"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2pPr>
    <a:lvl3pPr marL="327025" indent="-114300"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3pPr>
    <a:lvl4pPr marL="482600" indent="-146050"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4pPr>
    <a:lvl5pPr marL="614363" indent="-114300"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dirty="0" smtClean="0"/>
              <a:t>Сказать почему для нас важна стратегия безопасности</a:t>
            </a:r>
            <a:endParaRPr lang="en-US" altLang="ru-RU" dirty="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CBCD1D7D-A73A-4323-9788-D1F5B24D5E9D}" type="slidenum">
              <a:rPr lang="en-US" altLang="ru-RU">
                <a:solidFill>
                  <a:srgbClr val="000000"/>
                </a:solidFill>
              </a:rPr>
              <a:pPr defTabSz="912813" fontAlgn="base">
                <a:spcBef>
                  <a:spcPct val="0"/>
                </a:spcBef>
                <a:spcAft>
                  <a:spcPct val="0"/>
                </a:spcAft>
              </a:pPr>
              <a:t>2</a:t>
            </a:fld>
            <a:endParaRPr lang="en-US" altLang="ru-RU">
              <a:solidFill>
                <a:srgbClr val="000000"/>
              </a:solidFill>
            </a:endParaRPr>
          </a:p>
        </p:txBody>
      </p:sp>
      <p:sp>
        <p:nvSpPr>
          <p:cNvPr id="26628"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42251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Поблагодарить аудиторию за внимание и выразить готовность ответить на любые вопросы.</a:t>
            </a:r>
            <a:endParaRPr lang="en-US" altLang="ru-RU"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A27DC52A-1F5D-4127-9AD0-B4F7918907F8}" type="slidenum">
              <a:rPr lang="en-US" altLang="ru-RU"/>
              <a:pPr defTabSz="912813" fontAlgn="base">
                <a:spcBef>
                  <a:spcPct val="0"/>
                </a:spcBef>
                <a:spcAft>
                  <a:spcPct val="0"/>
                </a:spcAft>
              </a:pPr>
              <a:t>11</a:t>
            </a:fld>
            <a:endParaRPr lang="en-US" altLang="ru-RU"/>
          </a:p>
        </p:txBody>
      </p:sp>
    </p:spTree>
    <p:extLst>
      <p:ext uri="{BB962C8B-B14F-4D97-AF65-F5344CB8AC3E}">
        <p14:creationId xmlns:p14="http://schemas.microsoft.com/office/powerpoint/2010/main" val="87165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Отметить что за почти 10 лет сертификации во ФСТЭК мы сертифицировали ПЛАТФОРМУ своих продуктов – надежных долгожителей типа </a:t>
            </a:r>
            <a:r>
              <a:rPr lang="en-US" altLang="ru-RU" smtClean="0"/>
              <a:t>Window XP </a:t>
            </a:r>
            <a:r>
              <a:rPr lang="ru-RU" altLang="ru-RU" smtClean="0"/>
              <a:t>до новейших </a:t>
            </a:r>
            <a:r>
              <a:rPr lang="en-US" altLang="ru-RU" smtClean="0"/>
              <a:t>Windows 7</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726ABD2D-F34D-46E9-855D-0F6E4326E751}" type="slidenum">
              <a:rPr lang="en-US" altLang="ru-RU">
                <a:solidFill>
                  <a:srgbClr val="000000"/>
                </a:solidFill>
              </a:rPr>
              <a:pPr defTabSz="912813" fontAlgn="base">
                <a:spcBef>
                  <a:spcPct val="0"/>
                </a:spcBef>
                <a:spcAft>
                  <a:spcPct val="0"/>
                </a:spcAft>
              </a:pPr>
              <a:t>3</a:t>
            </a:fld>
            <a:endParaRPr lang="en-US" altLang="ru-RU">
              <a:solidFill>
                <a:srgbClr val="000000"/>
              </a:solidFill>
            </a:endParaRPr>
          </a:p>
        </p:txBody>
      </p:sp>
      <p:sp>
        <p:nvSpPr>
          <p:cNvPr id="28676"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111314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Сказать о новых сертификатах ФСТЭК, отметив </a:t>
            </a:r>
            <a:r>
              <a:rPr lang="en-US" altLang="ru-RU" smtClean="0"/>
              <a:t>Office 2010 </a:t>
            </a:r>
            <a:r>
              <a:rPr lang="ru-RU" altLang="ru-RU" smtClean="0"/>
              <a:t>и антивирус </a:t>
            </a:r>
            <a:r>
              <a:rPr lang="en-US" altLang="ru-RU" smtClean="0"/>
              <a:t>Forefront </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AC5CC439-6196-41C5-8AB0-CB2203E548DE}" type="slidenum">
              <a:rPr lang="en-US" altLang="ru-RU">
                <a:solidFill>
                  <a:srgbClr val="000000"/>
                </a:solidFill>
              </a:rPr>
              <a:pPr defTabSz="912813" fontAlgn="base">
                <a:spcBef>
                  <a:spcPct val="0"/>
                </a:spcBef>
                <a:spcAft>
                  <a:spcPct val="0"/>
                </a:spcAft>
              </a:pPr>
              <a:t>4</a:t>
            </a:fld>
            <a:endParaRPr lang="en-US" altLang="ru-RU">
              <a:solidFill>
                <a:srgbClr val="000000"/>
              </a:solidFill>
            </a:endParaRPr>
          </a:p>
        </p:txBody>
      </p:sp>
      <p:sp>
        <p:nvSpPr>
          <p:cNvPr id="30724"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720495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Сказать, какие работы идут во ФСТЭК</a:t>
            </a:r>
            <a:endParaRPr lang="en-US" altLang="ru-RU"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9D0223C7-A01F-4F95-AE3D-6A496BBCFB11}" type="slidenum">
              <a:rPr lang="en-US" altLang="ru-RU">
                <a:solidFill>
                  <a:srgbClr val="000000"/>
                </a:solidFill>
              </a:rPr>
              <a:pPr defTabSz="912813" fontAlgn="base">
                <a:spcBef>
                  <a:spcPct val="0"/>
                </a:spcBef>
                <a:spcAft>
                  <a:spcPct val="0"/>
                </a:spcAft>
              </a:pPr>
              <a:t>5</a:t>
            </a:fld>
            <a:endParaRPr lang="en-US" altLang="ru-RU">
              <a:solidFill>
                <a:srgbClr val="000000"/>
              </a:solidFill>
            </a:endParaRPr>
          </a:p>
        </p:txBody>
      </p:sp>
      <p:sp>
        <p:nvSpPr>
          <p:cNvPr id="32772"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23735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Сказать о том, что мы предоставляем в России исходные коды с 2003, и как результат имеем престижные сертификаты ФСБ, и что сертификация </a:t>
            </a:r>
            <a:r>
              <a:rPr lang="en-US" altLang="ru-RU" smtClean="0"/>
              <a:t>Windows 8 </a:t>
            </a:r>
            <a:r>
              <a:rPr lang="ru-RU" altLang="ru-RU" smtClean="0"/>
              <a:t>уже идет</a:t>
            </a:r>
            <a:endParaRPr lang="en-US" altLang="ru-RU" smtClean="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02DA7569-8D67-4E9A-BB54-0887D6F34A36}" type="slidenum">
              <a:rPr lang="en-US" altLang="ru-RU">
                <a:solidFill>
                  <a:srgbClr val="000000"/>
                </a:solidFill>
              </a:rPr>
              <a:pPr defTabSz="912813" fontAlgn="base">
                <a:spcBef>
                  <a:spcPct val="0"/>
                </a:spcBef>
                <a:spcAft>
                  <a:spcPct val="0"/>
                </a:spcAft>
              </a:pPr>
              <a:t>6</a:t>
            </a:fld>
            <a:endParaRPr lang="en-US" altLang="ru-RU">
              <a:solidFill>
                <a:srgbClr val="000000"/>
              </a:solidFill>
            </a:endParaRPr>
          </a:p>
        </p:txBody>
      </p:sp>
      <p:sp>
        <p:nvSpPr>
          <p:cNvPr id="34820"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92950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Сказать, какие работы идут во ФСТЭК</a:t>
            </a:r>
            <a:endParaRPr lang="en-US" altLang="ru-RU"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9D0223C7-A01F-4F95-AE3D-6A496BBCFB11}" type="slidenum">
              <a:rPr lang="en-US" altLang="ru-RU">
                <a:solidFill>
                  <a:srgbClr val="000000"/>
                </a:solidFill>
              </a:rPr>
              <a:pPr defTabSz="912813" fontAlgn="base">
                <a:spcBef>
                  <a:spcPct val="0"/>
                </a:spcBef>
                <a:spcAft>
                  <a:spcPct val="0"/>
                </a:spcAft>
              </a:pPr>
              <a:t>7</a:t>
            </a:fld>
            <a:endParaRPr lang="en-US" altLang="ru-RU">
              <a:solidFill>
                <a:srgbClr val="000000"/>
              </a:solidFill>
            </a:endParaRPr>
          </a:p>
        </p:txBody>
      </p:sp>
      <p:sp>
        <p:nvSpPr>
          <p:cNvPr id="32772"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69998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Сказать, какие работы идут во ФСТЭК</a:t>
            </a:r>
            <a:endParaRPr lang="en-US" altLang="ru-RU"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9D0223C7-A01F-4F95-AE3D-6A496BBCFB11}" type="slidenum">
              <a:rPr lang="en-US" altLang="ru-RU">
                <a:solidFill>
                  <a:srgbClr val="000000"/>
                </a:solidFill>
              </a:rPr>
              <a:pPr defTabSz="912813" fontAlgn="base">
                <a:spcBef>
                  <a:spcPct val="0"/>
                </a:spcBef>
                <a:spcAft>
                  <a:spcPct val="0"/>
                </a:spcAft>
              </a:pPr>
              <a:t>8</a:t>
            </a:fld>
            <a:endParaRPr lang="en-US" altLang="ru-RU">
              <a:solidFill>
                <a:srgbClr val="000000"/>
              </a:solidFill>
            </a:endParaRPr>
          </a:p>
        </p:txBody>
      </p:sp>
      <p:sp>
        <p:nvSpPr>
          <p:cNvPr id="32772"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30092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Сказать, что мы уже получили сертификаты на соответствие своих облачных сервисов очень строгим стандартам безопасности. </a:t>
            </a:r>
            <a:endParaRPr lang="en-US" altLang="ru-RU" smtClean="0"/>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549B819D-CB5E-4B28-96C2-F06B21B5119F}" type="slidenum">
              <a:rPr lang="en-US" altLang="ru-RU">
                <a:solidFill>
                  <a:srgbClr val="000000"/>
                </a:solidFill>
              </a:rPr>
              <a:pPr defTabSz="912813" fontAlgn="base">
                <a:spcBef>
                  <a:spcPct val="0"/>
                </a:spcBef>
                <a:spcAft>
                  <a:spcPct val="0"/>
                </a:spcAft>
              </a:pPr>
              <a:t>9</a:t>
            </a:fld>
            <a:endParaRPr lang="en-US" altLang="ru-RU">
              <a:solidFill>
                <a:srgbClr val="000000"/>
              </a:solidFill>
            </a:endParaRPr>
          </a:p>
        </p:txBody>
      </p:sp>
      <p:sp>
        <p:nvSpPr>
          <p:cNvPr id="36868"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7236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Сказать почему для нас важна стратегия безопасности</a:t>
            </a:r>
            <a:endParaRPr lang="en-US" altLang="ru-RU" smtClean="0"/>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0FCCF7A5-881A-46A9-B047-EA6D48E77748}" type="slidenum">
              <a:rPr lang="en-US" altLang="ru-RU">
                <a:solidFill>
                  <a:srgbClr val="000000"/>
                </a:solidFill>
              </a:rPr>
              <a:pPr defTabSz="912813" fontAlgn="base">
                <a:spcBef>
                  <a:spcPct val="0"/>
                </a:spcBef>
                <a:spcAft>
                  <a:spcPct val="0"/>
                </a:spcAft>
              </a:pPr>
              <a:t>10</a:t>
            </a:fld>
            <a:endParaRPr lang="en-US" altLang="ru-RU">
              <a:solidFill>
                <a:srgbClr val="000000"/>
              </a:solidFill>
            </a:endParaRPr>
          </a:p>
        </p:txBody>
      </p:sp>
      <p:sp>
        <p:nvSpPr>
          <p:cNvPr id="40964"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0131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946413"/>
          </a:xfrm>
        </p:spPr>
        <p:txBody>
          <a:bodyPr/>
          <a:lstStyle>
            <a:lvl1pPr marL="0" indent="0">
              <a:spcBef>
                <a:spcPts val="0"/>
              </a:spcBef>
              <a:spcAft>
                <a:spcPts val="900"/>
              </a:spcAft>
              <a:buNone/>
              <a:defRPr sz="4000" spc="-100" baseline="0">
                <a:latin typeface="Segoe UI Light" pitchFamily="34" charset="0"/>
              </a:defRPr>
            </a:lvl1pPr>
            <a:lvl2pPr marL="0" indent="0">
              <a:spcBef>
                <a:spcPts val="0"/>
              </a:spcBef>
              <a:spcAft>
                <a:spcPts val="400"/>
              </a:spcAft>
              <a:buNone/>
              <a:defRPr sz="2000" spc="-50" baseline="0"/>
            </a:lvl2pPr>
            <a:lvl3pPr marL="0" indent="0">
              <a:spcBef>
                <a:spcPts val="0"/>
              </a:spcBef>
              <a:spcAft>
                <a:spcPts val="400"/>
              </a:spcAft>
              <a:buNone/>
              <a:defRPr sz="2000"/>
            </a:lvl3pPr>
            <a:lvl4pPr marL="0" indent="0">
              <a:spcBef>
                <a:spcPts val="0"/>
              </a:spcBef>
              <a:spcAft>
                <a:spcPts val="400"/>
              </a:spcAft>
              <a:buNone/>
              <a:defRPr/>
            </a:lvl4pPr>
            <a:lvl5pPr marL="0" indent="0">
              <a:spcBef>
                <a:spcPts val="0"/>
              </a:spcBef>
              <a:spcAft>
                <a:spcPts val="400"/>
              </a:spcAft>
              <a:buNone/>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9425924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lank Color 1 Layout">
    <p:bg>
      <p:bgPr>
        <a:solidFill>
          <a:srgbClr val="FF8A00"/>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18344625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Color 1 Layout">
    <p:bg>
      <p:bgPr>
        <a:solidFill>
          <a:srgbClr val="910091"/>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52034122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Blank Color 1 Layout">
    <p:bg>
      <p:bgPr>
        <a:solidFill>
          <a:srgbClr val="0071BC"/>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165912340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93921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Color 2 Layout">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513283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Color 3 Layout">
    <p:bg>
      <p:bgPr>
        <a:solidFill>
          <a:srgbClr val="FF8A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320646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Color Layout 4">
    <p:bg>
      <p:bgPr>
        <a:solidFill>
          <a:srgbClr val="91009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26703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Color Layout 5">
    <p:bg>
      <p:bgPr>
        <a:solidFill>
          <a:srgbClr val="0071B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05657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479" descr="C:\Users\v-sacars\Documents\Microsoft\Product logos\ms-logo_b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15250" y="6259513"/>
            <a:ext cx="868363"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bwMode="auto">
          <a:xfrm>
            <a:off x="560388" y="1435100"/>
            <a:ext cx="4011612" cy="34036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endParaRPr>
          </a:p>
        </p:txBody>
      </p:sp>
      <p:sp>
        <p:nvSpPr>
          <p:cNvPr id="9" name="Text Placeholder 8"/>
          <p:cNvSpPr>
            <a:spLocks noGrp="1"/>
          </p:cNvSpPr>
          <p:nvPr>
            <p:ph type="body" sz="quarter" idx="10"/>
          </p:nvPr>
        </p:nvSpPr>
        <p:spPr>
          <a:xfrm>
            <a:off x="560931" y="2984906"/>
            <a:ext cx="3859820" cy="1218795"/>
          </a:xfrm>
        </p:spPr>
        <p:txBody>
          <a:bodyPr anchor="b"/>
          <a:lstStyle>
            <a:lvl1pPr marL="0" indent="0" algn="r">
              <a:buNone/>
              <a:defRPr sz="4400" spc="-150">
                <a:solidFill>
                  <a:schemeClr val="bg1"/>
                </a:solidFill>
                <a:latin typeface="Segoe UI Light" pitchFamily="34" charset="0"/>
              </a:defRPr>
            </a:lvl1pPr>
            <a:lvl2pPr marL="304800" indent="0">
              <a:buNone/>
              <a:defRPr sz="3200">
                <a:solidFill>
                  <a:schemeClr val="bg1"/>
                </a:solidFill>
                <a:latin typeface="Segoe UI Light" pitchFamily="34" charset="0"/>
              </a:defRPr>
            </a:lvl2pPr>
            <a:lvl3pPr marL="600075" indent="0">
              <a:buNone/>
              <a:defRPr sz="2800">
                <a:solidFill>
                  <a:schemeClr val="bg1"/>
                </a:solidFill>
                <a:latin typeface="Segoe UI Light" pitchFamily="34" charset="0"/>
              </a:defRPr>
            </a:lvl3pPr>
            <a:lvl4pPr marL="854075" indent="0">
              <a:buNone/>
              <a:defRPr sz="2400">
                <a:solidFill>
                  <a:schemeClr val="bg1"/>
                </a:solidFill>
                <a:latin typeface="Segoe UI Light" pitchFamily="34" charset="0"/>
              </a:defRPr>
            </a:lvl4pPr>
            <a:lvl5pPr marL="1147762" indent="0">
              <a:buNone/>
              <a:defRPr sz="2400">
                <a:solidFill>
                  <a:schemeClr val="bg1"/>
                </a:solidFill>
                <a:latin typeface="Segoe UI Light" pitchFamily="34" charset="0"/>
              </a:defRPr>
            </a:lvl5pPr>
          </a:lstStyle>
          <a:p>
            <a:pPr lvl="0"/>
            <a:r>
              <a:rPr lang="en-US" dirty="0" smtClean="0"/>
              <a:t>Click to edit Master text styles</a:t>
            </a:r>
          </a:p>
        </p:txBody>
      </p:sp>
      <p:sp>
        <p:nvSpPr>
          <p:cNvPr id="11" name="Text Placeholder 10"/>
          <p:cNvSpPr>
            <a:spLocks noGrp="1"/>
          </p:cNvSpPr>
          <p:nvPr>
            <p:ph type="body" sz="quarter" idx="11"/>
          </p:nvPr>
        </p:nvSpPr>
        <p:spPr>
          <a:xfrm>
            <a:off x="560931" y="4066628"/>
            <a:ext cx="3859820" cy="775597"/>
          </a:xfrm>
        </p:spPr>
        <p:txBody>
          <a:bodyPr anchor="ctr"/>
          <a:lstStyle>
            <a:lvl1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1pPr>
            <a:lvl2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2pPr>
            <a:lvl3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3pPr>
            <a:lvl4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4pPr>
            <a:lvl5pPr marL="0" indent="0" algn="r" defTabSz="914363" rtl="0" eaLnBrk="1" latinLnBrk="0" hangingPunct="1">
              <a:lnSpc>
                <a:spcPct val="90000"/>
              </a:lnSpc>
              <a:spcBef>
                <a:spcPct val="20000"/>
              </a:spcBef>
              <a:buClrTx/>
              <a:buSzPct val="90000"/>
              <a:buFont typeface="Arial" pitchFamily="34" charset="0"/>
              <a:buNone/>
              <a:defRPr lang="en-US" sz="2800" kern="1200" dirty="0">
                <a:ln w="3175">
                  <a:noFill/>
                </a:ln>
                <a:solidFill>
                  <a:schemeClr val="bg2"/>
                </a:solidFill>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5" name="Text Placeholder 14"/>
          <p:cNvSpPr>
            <a:spLocks noGrp="1"/>
          </p:cNvSpPr>
          <p:nvPr>
            <p:ph type="body" sz="quarter" idx="12"/>
          </p:nvPr>
        </p:nvSpPr>
        <p:spPr>
          <a:xfrm>
            <a:off x="560931" y="5003800"/>
            <a:ext cx="8022139" cy="313932"/>
          </a:xfrm>
        </p:spPr>
        <p:txBody>
          <a:bodyPr lIns="91440" tIns="45720" rIns="91440" bIns="45720"/>
          <a:lstStyle>
            <a:lvl1pPr marL="0" indent="0" algn="l" defTabSz="914400" rtl="0" eaLnBrk="1" latinLnBrk="0" hangingPunct="1">
              <a:spcBef>
                <a:spcPct val="20000"/>
              </a:spcBef>
              <a:buClr>
                <a:srgbClr val="397FBB"/>
              </a:buClr>
              <a:buSzPct val="105000"/>
              <a:buFontTx/>
              <a:buNone/>
              <a:defRPr lang="en-US" sz="1600" b="0" kern="1200" baseline="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1pPr>
            <a:lvl2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2pPr>
            <a:lvl3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3pPr>
            <a:lvl4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4pPr>
            <a:lvl5pPr marL="0" indent="0" algn="l" defTabSz="914400" rtl="0" eaLnBrk="1" latinLnBrk="0" hangingPunct="1">
              <a:spcBef>
                <a:spcPct val="20000"/>
              </a:spcBef>
              <a:buClr>
                <a:srgbClr val="397FBB"/>
              </a:buClr>
              <a:buSzPct val="105000"/>
              <a:buFontTx/>
              <a:buNone/>
              <a:defRPr lang="en-US" sz="1600" b="1" kern="1200" dirty="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5pPr>
          </a:lstStyle>
          <a:p>
            <a:pPr lvl="0"/>
            <a:r>
              <a:rPr lang="en-US" smtClean="0"/>
              <a:t>Click to edit Master text styles</a:t>
            </a:r>
          </a:p>
        </p:txBody>
      </p:sp>
      <p:sp>
        <p:nvSpPr>
          <p:cNvPr id="19" name="Text Placeholder 18"/>
          <p:cNvSpPr>
            <a:spLocks noGrp="1"/>
          </p:cNvSpPr>
          <p:nvPr>
            <p:ph type="body" sz="quarter" idx="15"/>
          </p:nvPr>
        </p:nvSpPr>
        <p:spPr>
          <a:xfrm>
            <a:off x="560931" y="5351706"/>
            <a:ext cx="8022139" cy="313932"/>
          </a:xfrm>
        </p:spPr>
        <p:txBody>
          <a:bodyPr lIns="91440" tIns="45720" rIns="91440" bIns="45720"/>
          <a:lstStyle>
            <a:lvl1pPr marL="290513" indent="-290513">
              <a:buNone/>
              <a:defRPr lang="en-US" sz="1600" b="0" kern="1200" baseline="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1pPr>
          </a:lstStyle>
          <a:p>
            <a:pPr lvl="0"/>
            <a:r>
              <a:rPr lang="en-US" smtClean="0"/>
              <a:t>Click to edit Master text styles</a:t>
            </a:r>
          </a:p>
        </p:txBody>
      </p:sp>
      <p:sp>
        <p:nvSpPr>
          <p:cNvPr id="24" name="Picture Placeholder 23"/>
          <p:cNvSpPr>
            <a:spLocks noGrp="1"/>
          </p:cNvSpPr>
          <p:nvPr>
            <p:ph type="pic" sz="quarter" idx="16"/>
          </p:nvPr>
        </p:nvSpPr>
        <p:spPr>
          <a:xfrm>
            <a:off x="4709197" y="2915301"/>
            <a:ext cx="1855124" cy="443198"/>
          </a:xfrm>
          <a:solidFill>
            <a:schemeClr val="bg1">
              <a:lumMod val="95000"/>
            </a:schemeClr>
          </a:solidFill>
          <a:ln>
            <a:noFill/>
          </a:ln>
        </p:spPr>
        <p:txBody>
          <a:bodyPr anchor="ctr"/>
          <a:lstStyle>
            <a:lvl1pPr marL="0" indent="0" algn="ctr">
              <a:buNone/>
              <a:defRPr/>
            </a:lvl1pPr>
          </a:lstStyle>
          <a:p>
            <a:pPr lvl="0"/>
            <a:endParaRPr lang="en-US" noProof="0" dirty="0"/>
          </a:p>
        </p:txBody>
      </p:sp>
      <p:sp>
        <p:nvSpPr>
          <p:cNvPr id="27" name="Picture Placeholder 26"/>
          <p:cNvSpPr>
            <a:spLocks noGrp="1"/>
          </p:cNvSpPr>
          <p:nvPr>
            <p:ph type="pic" sz="quarter" idx="17"/>
          </p:nvPr>
        </p:nvSpPr>
        <p:spPr>
          <a:xfrm>
            <a:off x="6701392" y="2915301"/>
            <a:ext cx="1881678" cy="443198"/>
          </a:xfrm>
          <a:solidFill>
            <a:schemeClr val="bg1">
              <a:lumMod val="95000"/>
            </a:schemeClr>
          </a:solidFill>
        </p:spPr>
        <p:txBody>
          <a:bodyPr anchor="ctr"/>
          <a:lstStyle>
            <a:lvl1pPr marL="0" indent="0" algn="ctr">
              <a:buNone/>
              <a:defRPr/>
            </a:lvl1pPr>
          </a:lstStyle>
          <a:p>
            <a:pPr lvl="0"/>
            <a:endParaRPr lang="en-US" noProof="0" dirty="0"/>
          </a:p>
        </p:txBody>
      </p:sp>
    </p:spTree>
    <p:extLst>
      <p:ext uri="{BB962C8B-B14F-4D97-AF65-F5344CB8AC3E}">
        <p14:creationId xmlns:p14="http://schemas.microsoft.com/office/powerpoint/2010/main" val="89083171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4187825" y="4962525"/>
            <a:ext cx="4395788" cy="742950"/>
          </a:xfrm>
          <a:prstGeom prst="rect">
            <a:avLst/>
          </a:prstGeom>
          <a:solidFill>
            <a:srgbClr val="007660">
              <a:alpha val="90000"/>
            </a:srgb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endParaRPr>
          </a:p>
        </p:txBody>
      </p:sp>
      <p:pic>
        <p:nvPicPr>
          <p:cNvPr id="7" name="Picture 480" descr="C:\Users\v-sacars\Documents\Microsoft\Product logos\ms-logo_bL.png"/>
          <p:cNvPicPr>
            <a:picLocks noChangeAspect="1" noChangeArrowheads="1"/>
          </p:cNvPicPr>
          <p:nvPr userDrawn="1"/>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61963" y="6259513"/>
            <a:ext cx="868362"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bwMode="auto">
          <a:xfrm>
            <a:off x="4187825" y="1085850"/>
            <a:ext cx="4395788" cy="3752850"/>
          </a:xfrm>
          <a:prstGeom prst="rect">
            <a:avLst/>
          </a:prstGeom>
          <a:solidFill>
            <a:schemeClr val="accent2">
              <a:alpha val="90000"/>
            </a:scheme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endParaRPr>
          </a:p>
        </p:txBody>
      </p:sp>
      <p:sp>
        <p:nvSpPr>
          <p:cNvPr id="9" name="Text Placeholder 8"/>
          <p:cNvSpPr>
            <a:spLocks noGrp="1"/>
          </p:cNvSpPr>
          <p:nvPr>
            <p:ph type="body" sz="quarter" idx="10"/>
          </p:nvPr>
        </p:nvSpPr>
        <p:spPr>
          <a:xfrm>
            <a:off x="4469580" y="2318358"/>
            <a:ext cx="3651407" cy="1828193"/>
          </a:xfrm>
        </p:spPr>
        <p:txBody>
          <a:bodyPr anchor="b"/>
          <a:lstStyle>
            <a:lvl1pPr marL="0" indent="0" algn="l">
              <a:buNone/>
              <a:defRPr sz="4400" spc="-150">
                <a:solidFill>
                  <a:schemeClr val="bg1"/>
                </a:solidFill>
                <a:latin typeface="Segoe UI Light" pitchFamily="34" charset="0"/>
              </a:defRPr>
            </a:lvl1pPr>
            <a:lvl2pPr marL="304800" indent="0">
              <a:buNone/>
              <a:defRPr sz="3200">
                <a:solidFill>
                  <a:schemeClr val="bg1"/>
                </a:solidFill>
                <a:latin typeface="Segoe UI Light" pitchFamily="34" charset="0"/>
              </a:defRPr>
            </a:lvl2pPr>
            <a:lvl3pPr marL="600075" indent="0">
              <a:buNone/>
              <a:defRPr sz="2800">
                <a:solidFill>
                  <a:schemeClr val="bg1"/>
                </a:solidFill>
                <a:latin typeface="Segoe UI Light" pitchFamily="34" charset="0"/>
              </a:defRPr>
            </a:lvl3pPr>
            <a:lvl4pPr marL="854075" indent="0">
              <a:buNone/>
              <a:defRPr sz="2400">
                <a:solidFill>
                  <a:schemeClr val="bg1"/>
                </a:solidFill>
                <a:latin typeface="Segoe UI Light" pitchFamily="34" charset="0"/>
              </a:defRPr>
            </a:lvl4pPr>
            <a:lvl5pPr marL="1147762" indent="0">
              <a:buNone/>
              <a:defRPr sz="2400">
                <a:solidFill>
                  <a:schemeClr val="bg1"/>
                </a:solidFill>
                <a:latin typeface="Segoe UI Light" pitchFamily="34" charset="0"/>
              </a:defRPr>
            </a:lvl5pPr>
          </a:lstStyle>
          <a:p>
            <a:pPr lvl="0"/>
            <a:r>
              <a:rPr lang="en-US" dirty="0" smtClean="0"/>
              <a:t>Click to edit Master text styles</a:t>
            </a:r>
          </a:p>
        </p:txBody>
      </p:sp>
      <p:sp>
        <p:nvSpPr>
          <p:cNvPr id="11" name="Text Placeholder 10"/>
          <p:cNvSpPr>
            <a:spLocks noGrp="1"/>
          </p:cNvSpPr>
          <p:nvPr>
            <p:ph type="body" sz="quarter" idx="11"/>
          </p:nvPr>
        </p:nvSpPr>
        <p:spPr>
          <a:xfrm>
            <a:off x="4469580" y="4009478"/>
            <a:ext cx="3651407" cy="775597"/>
          </a:xfrm>
        </p:spPr>
        <p:txBody>
          <a:bodyPr anchor="ctr"/>
          <a:lstStyle>
            <a:lvl1pPr marL="0" indent="0" algn="l"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rgbClr val="007660"/>
                </a:solidFill>
                <a:latin typeface="Segoe UI" pitchFamily="34" charset="0"/>
                <a:ea typeface="Segoe UI" pitchFamily="34" charset="0"/>
                <a:cs typeface="Segoe UI" pitchFamily="34" charset="0"/>
              </a:defRPr>
            </a:lvl1pPr>
            <a:lvl2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2pPr>
            <a:lvl3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3pPr>
            <a:lvl4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4pPr>
            <a:lvl5pPr marL="0" indent="0" algn="r" defTabSz="914363" rtl="0" eaLnBrk="1" latinLnBrk="0" hangingPunct="1">
              <a:lnSpc>
                <a:spcPct val="90000"/>
              </a:lnSpc>
              <a:spcBef>
                <a:spcPct val="20000"/>
              </a:spcBef>
              <a:buClrTx/>
              <a:buSzPct val="90000"/>
              <a:buFont typeface="Arial" pitchFamily="34" charset="0"/>
              <a:buNone/>
              <a:defRPr lang="en-US" sz="2800" kern="1200" dirty="0">
                <a:ln w="3175">
                  <a:noFill/>
                </a:ln>
                <a:solidFill>
                  <a:schemeClr val="bg2"/>
                </a:solidFill>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5" name="Text Placeholder 14"/>
          <p:cNvSpPr>
            <a:spLocks noGrp="1"/>
          </p:cNvSpPr>
          <p:nvPr>
            <p:ph type="body" sz="quarter" idx="12"/>
          </p:nvPr>
        </p:nvSpPr>
        <p:spPr>
          <a:xfrm>
            <a:off x="4469580" y="5003800"/>
            <a:ext cx="3490630" cy="313932"/>
          </a:xfrm>
        </p:spPr>
        <p:txBody>
          <a:bodyPr lIns="91440" tIns="45720" rIns="91440" bIns="45720"/>
          <a:lstStyle>
            <a:lvl1pPr marL="0" indent="0" algn="l" defTabSz="914400" rtl="0" eaLnBrk="1" latinLnBrk="0" hangingPunct="1">
              <a:spcBef>
                <a:spcPct val="20000"/>
              </a:spcBef>
              <a:buClr>
                <a:srgbClr val="397FBB"/>
              </a:buClr>
              <a:buSzPct val="105000"/>
              <a:buFontTx/>
              <a:buNone/>
              <a:defRPr lang="en-US" sz="1600" b="0" kern="1200" baseline="0" dirty="0" smtClean="0">
                <a:ln w="3175">
                  <a:noFill/>
                </a:ln>
                <a:solidFill>
                  <a:schemeClr val="bg1"/>
                </a:solidFill>
                <a:latin typeface="Segoe UI Light" pitchFamily="34" charset="0"/>
                <a:ea typeface="Segoe UI" pitchFamily="34" charset="0"/>
                <a:cs typeface="Arial" charset="0"/>
              </a:defRPr>
            </a:lvl1pPr>
            <a:lvl2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2pPr>
            <a:lvl3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3pPr>
            <a:lvl4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4pPr>
            <a:lvl5pPr marL="0" indent="0" algn="l" defTabSz="914400" rtl="0" eaLnBrk="1" latinLnBrk="0" hangingPunct="1">
              <a:spcBef>
                <a:spcPct val="20000"/>
              </a:spcBef>
              <a:buClr>
                <a:srgbClr val="397FBB"/>
              </a:buClr>
              <a:buSzPct val="105000"/>
              <a:buFontTx/>
              <a:buNone/>
              <a:defRPr lang="en-US" sz="1600" b="1" kern="1200" dirty="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5pPr>
          </a:lstStyle>
          <a:p>
            <a:pPr lvl="0"/>
            <a:r>
              <a:rPr lang="en-US" smtClean="0"/>
              <a:t>Click to edit Master text styles</a:t>
            </a:r>
          </a:p>
        </p:txBody>
      </p:sp>
      <p:sp>
        <p:nvSpPr>
          <p:cNvPr id="19" name="Text Placeholder 18"/>
          <p:cNvSpPr>
            <a:spLocks noGrp="1"/>
          </p:cNvSpPr>
          <p:nvPr>
            <p:ph type="body" sz="quarter" idx="15"/>
          </p:nvPr>
        </p:nvSpPr>
        <p:spPr>
          <a:xfrm>
            <a:off x="4469580" y="5351706"/>
            <a:ext cx="3490630" cy="313932"/>
          </a:xfrm>
        </p:spPr>
        <p:txBody>
          <a:bodyPr lIns="91440" tIns="45720" rIns="91440" bIns="45720"/>
          <a:lstStyle>
            <a:lvl1pPr marL="290513" indent="-290513">
              <a:buNone/>
              <a:defRPr lang="en-US" sz="1600" b="0" kern="1200" baseline="0" dirty="0" smtClean="0">
                <a:ln w="3175">
                  <a:noFill/>
                </a:ln>
                <a:solidFill>
                  <a:schemeClr val="bg1"/>
                </a:solidFill>
                <a:latin typeface="Segoe UI Light" pitchFamily="34" charset="0"/>
                <a:ea typeface="Segoe UI" pitchFamily="34" charset="0"/>
                <a:cs typeface="Arial" charset="0"/>
              </a:defRPr>
            </a:lvl1pPr>
          </a:lstStyle>
          <a:p>
            <a:pPr lvl="0"/>
            <a:r>
              <a:rPr lang="en-US" smtClean="0"/>
              <a:t>Click to edit Master text styles</a:t>
            </a:r>
          </a:p>
        </p:txBody>
      </p:sp>
    </p:spTree>
    <p:extLst>
      <p:ext uri="{BB962C8B-B14F-4D97-AF65-F5344CB8AC3E}">
        <p14:creationId xmlns:p14="http://schemas.microsoft.com/office/powerpoint/2010/main" val="66628992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8342161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560931" y="1428452"/>
            <a:ext cx="8022139" cy="2000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5677431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0930" y="229616"/>
            <a:ext cx="8022140" cy="609398"/>
          </a:xfrm>
        </p:spPr>
        <p:txBody>
          <a:bodyPr/>
          <a:lstStyle>
            <a:lvl1pPr>
              <a:defRPr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133884483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24905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2" name="Picture 479" descr="C:\Users\v-sacars\Documents\Microsoft\Product logos\ms-logo_b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76625" y="3003550"/>
            <a:ext cx="21907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858358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Blank Color 1 Layout">
    <p:bg>
      <p:bgPr>
        <a:solidFill>
          <a:srgbClr val="CDD80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121273477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9436" y="1447800"/>
            <a:ext cx="8363938"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795708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58941244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13326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800"/>
            <a:ext cx="8363938"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3244304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800"/>
            <a:ext cx="8363938"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162851105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Color 1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4673" y="1768476"/>
            <a:ext cx="8423524" cy="2437590"/>
          </a:xfrm>
        </p:spPr>
        <p:txBody>
          <a:bodyPr/>
          <a:lstStyle>
            <a:lvl1pPr marL="0" indent="0">
              <a:buNone/>
              <a:defRPr sz="8800" i="0" spc="-100" baseline="0">
                <a:gradFill>
                  <a:gsLst>
                    <a:gs pos="0">
                      <a:schemeClr val="tx1"/>
                    </a:gs>
                    <a:gs pos="100000">
                      <a:schemeClr val="tx1"/>
                    </a:gs>
                  </a:gsLst>
                  <a:lin ang="5400000" scaled="0"/>
                </a:gradFill>
                <a:latin typeface="Segoe UI Light" pitchFamily="34" charset="0"/>
              </a:defRPr>
            </a:lvl1pPr>
          </a:lstStyle>
          <a:p>
            <a:pPr lvl="0"/>
            <a:r>
              <a:rPr lang="en-US" smtClean="0"/>
              <a:t>Click to edit Master text styles</a:t>
            </a:r>
          </a:p>
        </p:txBody>
      </p:sp>
      <p:sp>
        <p:nvSpPr>
          <p:cNvPr id="9" name="Text Placeholder 8"/>
          <p:cNvSpPr>
            <a:spLocks noGrp="1"/>
          </p:cNvSpPr>
          <p:nvPr>
            <p:ph type="body" sz="quarter" idx="11"/>
          </p:nvPr>
        </p:nvSpPr>
        <p:spPr>
          <a:xfrm>
            <a:off x="384673" y="3219165"/>
            <a:ext cx="5636696" cy="443198"/>
          </a:xfrm>
        </p:spPr>
        <p:txBody>
          <a:bodyPr/>
          <a:lstStyle>
            <a:lvl1pPr marL="0" indent="0">
              <a:buNone/>
              <a:defRPr spc="-100" baseline="0">
                <a:gradFill>
                  <a:gsLst>
                    <a:gs pos="0">
                      <a:schemeClr val="tx1"/>
                    </a:gs>
                    <a:gs pos="100000">
                      <a:schemeClr val="tx1"/>
                    </a:gs>
                  </a:gsLst>
                  <a:lin ang="5400000" scaled="0"/>
                </a:gradFill>
                <a:latin typeface="Segoe UI Light" pitchFamily="34" charset="0"/>
              </a:defRPr>
            </a:lvl1pPr>
          </a:lstStyle>
          <a:p>
            <a:pPr lvl="0"/>
            <a:r>
              <a:rPr lang="en-US" smtClean="0"/>
              <a:t>Click to edit Master text styles</a:t>
            </a:r>
          </a:p>
        </p:txBody>
      </p:sp>
    </p:spTree>
    <p:extLst>
      <p:ext uri="{BB962C8B-B14F-4D97-AF65-F5344CB8AC3E}">
        <p14:creationId xmlns:p14="http://schemas.microsoft.com/office/powerpoint/2010/main" val="167525694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Color 1 Layout">
    <p:bg>
      <p:bgPr>
        <a:solidFill>
          <a:schemeClr val="accent2"/>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sz="8800" i="0" spc="-100" baseline="0">
                <a:gradFill>
                  <a:gsLst>
                    <a:gs pos="0">
                      <a:schemeClr val="tx1"/>
                    </a:gs>
                    <a:gs pos="100000">
                      <a:schemeClr val="tx1"/>
                    </a:gs>
                  </a:gsLst>
                  <a:lin ang="5400000" scaled="0"/>
                </a:gradFill>
                <a:latin typeface="Segoe UI Light" pitchFamily="34" charset="0"/>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750648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B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228600"/>
            <a:ext cx="8364537" cy="74771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8938" y="1447800"/>
            <a:ext cx="8364537" cy="2000250"/>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7" r:id="rId6"/>
    <p:sldLayoutId id="2147483808" r:id="rId7"/>
  </p:sldLayoutIdLst>
  <p:transition>
    <p:fade/>
  </p:transition>
  <p:txStyles>
    <p:titleStyle>
      <a:lvl1pPr algn="l" defTabSz="912813" rtl="0" fontAlgn="base">
        <a:lnSpc>
          <a:spcPct val="90000"/>
        </a:lnSpc>
        <a:spcBef>
          <a:spcPct val="0"/>
        </a:spcBef>
        <a:spcAft>
          <a:spcPct val="0"/>
        </a:spcAft>
        <a:defRPr lang="en-US" sz="5400" kern="1200" spc="-100" dirty="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ea typeface="+mn-ea"/>
          <a:cs typeface="Arial" charset="0"/>
        </a:defRPr>
      </a:lvl1pPr>
      <a:lvl2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2pPr>
      <a:lvl3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3pPr>
      <a:lvl4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4pPr>
      <a:lvl5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5pPr>
      <a:lvl6pPr marL="4572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6pPr>
      <a:lvl7pPr marL="9144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7pPr>
      <a:lvl8pPr marL="13716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8pPr>
      <a:lvl9pPr marL="18288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9pPr>
    </p:titleStyle>
    <p:bodyStyle>
      <a:lvl1pPr marL="346075" indent="-346075" algn="l" defTabSz="912813" rtl="0" fontAlgn="base">
        <a:lnSpc>
          <a:spcPct val="90000"/>
        </a:lnSpc>
        <a:spcBef>
          <a:spcPct val="20000"/>
        </a:spcBef>
        <a:spcAft>
          <a:spcPct val="0"/>
        </a:spcAft>
        <a:buSzPct val="90000"/>
        <a:buFont typeface="Arial" panose="020B0604020202020204" pitchFamily="34" charset="0"/>
        <a:buChar char="•"/>
        <a:defRPr sz="32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1pPr>
      <a:lvl2pPr marL="630238" indent="-284163" algn="l" defTabSz="912813" rtl="0" fontAlgn="base">
        <a:lnSpc>
          <a:spcPct val="90000"/>
        </a:lnSpc>
        <a:spcBef>
          <a:spcPct val="20000"/>
        </a:spcBef>
        <a:spcAft>
          <a:spcPct val="0"/>
        </a:spcAft>
        <a:buSzPct val="90000"/>
        <a:buFont typeface="Arial" panose="020B0604020202020204" pitchFamily="34" charset="0"/>
        <a:buChar char="•"/>
        <a:tabLst>
          <a:tab pos="630238" algn="l"/>
        </a:tabLst>
        <a:defRPr sz="28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2pPr>
      <a:lvl3pPr marL="914400" indent="-284163" algn="l" defTabSz="912813" rtl="0" fontAlgn="base">
        <a:lnSpc>
          <a:spcPct val="90000"/>
        </a:lnSpc>
        <a:spcBef>
          <a:spcPct val="20000"/>
        </a:spcBef>
        <a:spcAft>
          <a:spcPct val="0"/>
        </a:spcAft>
        <a:buSzPct val="90000"/>
        <a:buFont typeface="Arial" panose="020B0604020202020204" pitchFamily="34" charset="0"/>
        <a:buChar char="•"/>
        <a:defRPr sz="24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3pPr>
      <a:lvl4pPr marL="1482725" indent="-223838" algn="l" defTabSz="912813" rtl="0" fontAlgn="base">
        <a:lnSpc>
          <a:spcPct val="90000"/>
        </a:lnSpc>
        <a:spcBef>
          <a:spcPct val="20000"/>
        </a:spcBef>
        <a:spcAft>
          <a:spcPct val="0"/>
        </a:spcAft>
        <a:buSzPct val="90000"/>
        <a:buFont typeface="Arial" panose="020B0604020202020204" pitchFamily="34" charset="0"/>
        <a:buChar char="•"/>
        <a:tabLst>
          <a:tab pos="914400" algn="l"/>
        </a:tabLst>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4pPr>
      <a:lvl5pPr marL="1712913" indent="-230188" algn="l" defTabSz="912813" rtl="0" fontAlgn="base">
        <a:lnSpc>
          <a:spcPct val="90000"/>
        </a:lnSpc>
        <a:spcBef>
          <a:spcPct val="20000"/>
        </a:spcBef>
        <a:spcAft>
          <a:spcPct val="0"/>
        </a:spcAft>
        <a:buSzPct val="90000"/>
        <a:buFont typeface="Arial" panose="020B0604020202020204" pitchFamily="34" charset="0"/>
        <a:buChar char="•"/>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228600"/>
            <a:ext cx="8364537" cy="747713"/>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8938" y="1447800"/>
            <a:ext cx="8364537" cy="2000250"/>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03" r:id="rId6"/>
    <p:sldLayoutId id="2147483814" r:id="rId7"/>
    <p:sldLayoutId id="2147483815" r:id="rId8"/>
    <p:sldLayoutId id="2147483816" r:id="rId9"/>
    <p:sldLayoutId id="2147483817" r:id="rId10"/>
  </p:sldLayoutIdLst>
  <p:transition>
    <p:fade/>
  </p:transition>
  <p:txStyles>
    <p:titleStyle>
      <a:lvl1pPr algn="l" defTabSz="912813" rtl="0" fontAlgn="base">
        <a:lnSpc>
          <a:spcPct val="90000"/>
        </a:lnSpc>
        <a:spcBef>
          <a:spcPct val="0"/>
        </a:spcBef>
        <a:spcAft>
          <a:spcPct val="0"/>
        </a:spcAft>
        <a:defRPr lang="en-US" sz="5400" kern="1200" spc="-100" dirty="0">
          <a:ln w="3175">
            <a:noFill/>
          </a:ln>
          <a:gradFill flip="none" rotWithShape="1">
            <a:gsLst>
              <a:gs pos="0">
                <a:schemeClr val="tx1">
                  <a:lumMod val="75000"/>
                  <a:lumOff val="25000"/>
                </a:schemeClr>
              </a:gs>
              <a:gs pos="86000">
                <a:schemeClr val="tx1">
                  <a:lumMod val="75000"/>
                  <a:lumOff val="25000"/>
                </a:schemeClr>
              </a:gs>
            </a:gsLst>
            <a:lin ang="5400000" scaled="0"/>
            <a:tileRect/>
          </a:gradFill>
          <a:latin typeface="Segoe UI Light" pitchFamily="34" charset="0"/>
          <a:ea typeface="+mn-ea"/>
          <a:cs typeface="Arial" charset="0"/>
        </a:defRPr>
      </a:lvl1pPr>
      <a:lvl2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2pPr>
      <a:lvl3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3pPr>
      <a:lvl4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4pPr>
      <a:lvl5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5pPr>
      <a:lvl6pPr marL="4572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6pPr>
      <a:lvl7pPr marL="9144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7pPr>
      <a:lvl8pPr marL="13716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8pPr>
      <a:lvl9pPr marL="18288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9pPr>
    </p:titleStyle>
    <p:bodyStyle>
      <a:lvl1pPr marL="346075" indent="-346075" algn="l" defTabSz="912813" rtl="0" fontAlgn="base">
        <a:lnSpc>
          <a:spcPct val="90000"/>
        </a:lnSpc>
        <a:spcBef>
          <a:spcPct val="20000"/>
        </a:spcBef>
        <a:spcAft>
          <a:spcPct val="0"/>
        </a:spcAft>
        <a:buSzPct val="90000"/>
        <a:buFont typeface="Arial" panose="020B0604020202020204" pitchFamily="34" charset="0"/>
        <a:buChar char="•"/>
        <a:defRPr sz="32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1pPr>
      <a:lvl2pPr marL="630238" indent="-284163" algn="l" defTabSz="912813" rtl="0" fontAlgn="base">
        <a:lnSpc>
          <a:spcPct val="90000"/>
        </a:lnSpc>
        <a:spcBef>
          <a:spcPct val="20000"/>
        </a:spcBef>
        <a:spcAft>
          <a:spcPct val="0"/>
        </a:spcAft>
        <a:buSzPct val="90000"/>
        <a:buFont typeface="Arial" panose="020B0604020202020204" pitchFamily="34" charset="0"/>
        <a:buChar char="•"/>
        <a:tabLst>
          <a:tab pos="630238" algn="l"/>
        </a:tabLst>
        <a:defRPr sz="28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2pPr>
      <a:lvl3pPr marL="914400" indent="-284163" algn="l" defTabSz="912813" rtl="0" fontAlgn="base">
        <a:lnSpc>
          <a:spcPct val="90000"/>
        </a:lnSpc>
        <a:spcBef>
          <a:spcPct val="20000"/>
        </a:spcBef>
        <a:spcAft>
          <a:spcPct val="0"/>
        </a:spcAft>
        <a:buSzPct val="90000"/>
        <a:buFont typeface="Arial" panose="020B0604020202020204" pitchFamily="34" charset="0"/>
        <a:buChar char="•"/>
        <a:defRPr sz="24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3pPr>
      <a:lvl4pPr marL="1482725" indent="-223838" algn="l" defTabSz="912813" rtl="0" fontAlgn="base">
        <a:lnSpc>
          <a:spcPct val="90000"/>
        </a:lnSpc>
        <a:spcBef>
          <a:spcPct val="20000"/>
        </a:spcBef>
        <a:spcAft>
          <a:spcPct val="0"/>
        </a:spcAft>
        <a:buSzPct val="90000"/>
        <a:buFont typeface="Arial" panose="020B0604020202020204" pitchFamily="34" charset="0"/>
        <a:buChar char="•"/>
        <a:tabLst>
          <a:tab pos="914400" algn="l"/>
        </a:tabLst>
        <a:defRPr sz="20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4pPr>
      <a:lvl5pPr marL="1712913" indent="-230188" algn="l" defTabSz="912813" rtl="0" fontAlgn="base">
        <a:lnSpc>
          <a:spcPct val="90000"/>
        </a:lnSpc>
        <a:spcBef>
          <a:spcPct val="20000"/>
        </a:spcBef>
        <a:spcAft>
          <a:spcPct val="0"/>
        </a:spcAft>
        <a:buSzPct val="90000"/>
        <a:buFont typeface="Arial" panose="020B0604020202020204" pitchFamily="34" charset="0"/>
        <a:buChar char="•"/>
        <a:defRPr sz="20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grpSp>
        <p:nvGrpSpPr>
          <p:cNvPr id="3074" name=".5&quot; x .5&quot; GRID" hidden="1"/>
          <p:cNvGrpSpPr>
            <a:grpSpLocks/>
          </p:cNvGrpSpPr>
          <p:nvPr/>
        </p:nvGrpSpPr>
        <p:grpSpPr bwMode="auto">
          <a:xfrm>
            <a:off x="-230188" y="-228600"/>
            <a:ext cx="9605963" cy="7315200"/>
            <a:chOff x="-306388" y="-228600"/>
            <a:chExt cx="12803592" cy="7315200"/>
          </a:xfrm>
        </p:grpSpPr>
        <p:grpSp>
          <p:nvGrpSpPr>
            <p:cNvPr id="3077" name=".5&quot; x .5&quot; grid"/>
            <p:cNvGrpSpPr>
              <a:grpSpLocks/>
            </p:cNvGrpSpPr>
            <p:nvPr userDrawn="1"/>
          </p:nvGrpSpPr>
          <p:grpSpPr bwMode="auto">
            <a:xfrm>
              <a:off x="-306388" y="-228600"/>
              <a:ext cx="12801600" cy="7315200"/>
              <a:chOff x="-306388" y="-155448"/>
              <a:chExt cx="12801600" cy="7315200"/>
            </a:xfrm>
          </p:grpSpPr>
          <p:sp>
            <p:nvSpPr>
              <p:cNvPr id="642" name="Rectangle 641"/>
              <p:cNvSpPr/>
              <p:nvPr/>
            </p:nvSpPr>
            <p:spPr bwMode="auto">
              <a:xfrm>
                <a:off x="-306388" y="-155448"/>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3" name="Rectangle 642"/>
              <p:cNvSpPr/>
              <p:nvPr userDrawn="1"/>
            </p:nvSpPr>
            <p:spPr bwMode="auto">
              <a:xfrm>
                <a:off x="150658"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4" name="Rectangle 643"/>
              <p:cNvSpPr/>
              <p:nvPr userDrawn="1"/>
            </p:nvSpPr>
            <p:spPr bwMode="auto">
              <a:xfrm>
                <a:off x="607702"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5" name="Rectangle 644"/>
              <p:cNvSpPr/>
              <p:nvPr userDrawn="1"/>
            </p:nvSpPr>
            <p:spPr bwMode="auto">
              <a:xfrm>
                <a:off x="1064747"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6" name="Rectangle 645"/>
              <p:cNvSpPr/>
              <p:nvPr userDrawn="1"/>
            </p:nvSpPr>
            <p:spPr bwMode="auto">
              <a:xfrm>
                <a:off x="1521791"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7" name="Rectangle 646"/>
              <p:cNvSpPr/>
              <p:nvPr userDrawn="1"/>
            </p:nvSpPr>
            <p:spPr bwMode="auto">
              <a:xfrm>
                <a:off x="1978836"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8" name="Rectangle 647"/>
              <p:cNvSpPr/>
              <p:nvPr userDrawn="1"/>
            </p:nvSpPr>
            <p:spPr bwMode="auto">
              <a:xfrm>
                <a:off x="2435880" y="-155448"/>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9" name="Rectangle 648"/>
              <p:cNvSpPr/>
              <p:nvPr/>
            </p:nvSpPr>
            <p:spPr bwMode="auto">
              <a:xfrm>
                <a:off x="2895040"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0" name="Rectangle 649"/>
              <p:cNvSpPr/>
              <p:nvPr userDrawn="1"/>
            </p:nvSpPr>
            <p:spPr bwMode="auto">
              <a:xfrm>
                <a:off x="3352084"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1" name="Rectangle 650"/>
              <p:cNvSpPr/>
              <p:nvPr userDrawn="1"/>
            </p:nvSpPr>
            <p:spPr bwMode="auto">
              <a:xfrm>
                <a:off x="3809129"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2" name="Rectangle 651"/>
              <p:cNvSpPr/>
              <p:nvPr userDrawn="1"/>
            </p:nvSpPr>
            <p:spPr bwMode="auto">
              <a:xfrm>
                <a:off x="4266173"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3" name="Rectangle 652"/>
              <p:cNvSpPr/>
              <p:nvPr userDrawn="1"/>
            </p:nvSpPr>
            <p:spPr bwMode="auto">
              <a:xfrm>
                <a:off x="4723217"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4" name="Rectangle 653"/>
              <p:cNvSpPr/>
              <p:nvPr userDrawn="1"/>
            </p:nvSpPr>
            <p:spPr bwMode="auto">
              <a:xfrm>
                <a:off x="5180262"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5" name="Rectangle 654"/>
              <p:cNvSpPr/>
              <p:nvPr userDrawn="1"/>
            </p:nvSpPr>
            <p:spPr bwMode="auto">
              <a:xfrm>
                <a:off x="5637306"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6" name="Rectangle 655"/>
              <p:cNvSpPr/>
              <p:nvPr/>
            </p:nvSpPr>
            <p:spPr bwMode="auto">
              <a:xfrm>
                <a:off x="6094351"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7" name="Rectangle 656"/>
              <p:cNvSpPr/>
              <p:nvPr userDrawn="1"/>
            </p:nvSpPr>
            <p:spPr bwMode="auto">
              <a:xfrm>
                <a:off x="6551395"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8" name="Rectangle 657"/>
              <p:cNvSpPr/>
              <p:nvPr userDrawn="1"/>
            </p:nvSpPr>
            <p:spPr bwMode="auto">
              <a:xfrm>
                <a:off x="7008440"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9" name="Rectangle 658"/>
              <p:cNvSpPr/>
              <p:nvPr userDrawn="1"/>
            </p:nvSpPr>
            <p:spPr bwMode="auto">
              <a:xfrm>
                <a:off x="7465484"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0" name="Rectangle 659"/>
              <p:cNvSpPr/>
              <p:nvPr userDrawn="1"/>
            </p:nvSpPr>
            <p:spPr bwMode="auto">
              <a:xfrm>
                <a:off x="7922528"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1" name="Rectangle 660"/>
              <p:cNvSpPr/>
              <p:nvPr userDrawn="1"/>
            </p:nvSpPr>
            <p:spPr bwMode="auto">
              <a:xfrm>
                <a:off x="8379573"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2" name="Rectangle 661"/>
              <p:cNvSpPr/>
              <p:nvPr userDrawn="1"/>
            </p:nvSpPr>
            <p:spPr bwMode="auto">
              <a:xfrm>
                <a:off x="8836617" y="-155448"/>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3" name="Rectangle 662"/>
              <p:cNvSpPr/>
              <p:nvPr/>
            </p:nvSpPr>
            <p:spPr bwMode="auto">
              <a:xfrm>
                <a:off x="9295778"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4" name="Rectangle 663"/>
              <p:cNvSpPr/>
              <p:nvPr userDrawn="1"/>
            </p:nvSpPr>
            <p:spPr bwMode="auto">
              <a:xfrm>
                <a:off x="9752823"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5" name="Rectangle 664"/>
              <p:cNvSpPr/>
              <p:nvPr userDrawn="1"/>
            </p:nvSpPr>
            <p:spPr bwMode="auto">
              <a:xfrm>
                <a:off x="10209867"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6" name="Rectangle 665"/>
              <p:cNvSpPr/>
              <p:nvPr userDrawn="1"/>
            </p:nvSpPr>
            <p:spPr bwMode="auto">
              <a:xfrm>
                <a:off x="10666912"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7" name="Rectangle 666"/>
              <p:cNvSpPr/>
              <p:nvPr userDrawn="1"/>
            </p:nvSpPr>
            <p:spPr bwMode="auto">
              <a:xfrm>
                <a:off x="11123956"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8" name="Rectangle 667"/>
              <p:cNvSpPr/>
              <p:nvPr userDrawn="1"/>
            </p:nvSpPr>
            <p:spPr bwMode="auto">
              <a:xfrm>
                <a:off x="11581001"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9" name="Rectangle 668"/>
              <p:cNvSpPr/>
              <p:nvPr userDrawn="1"/>
            </p:nvSpPr>
            <p:spPr bwMode="auto">
              <a:xfrm>
                <a:off x="12038045"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0" name="Rectangle 669"/>
              <p:cNvSpPr/>
              <p:nvPr/>
            </p:nvSpPr>
            <p:spPr bwMode="auto">
              <a:xfrm>
                <a:off x="-306388" y="3017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1" name="Rectangle 670"/>
              <p:cNvSpPr/>
              <p:nvPr userDrawn="1"/>
            </p:nvSpPr>
            <p:spPr bwMode="auto">
              <a:xfrm>
                <a:off x="150658"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2" name="Rectangle 671"/>
              <p:cNvSpPr/>
              <p:nvPr userDrawn="1"/>
            </p:nvSpPr>
            <p:spPr bwMode="auto">
              <a:xfrm>
                <a:off x="607702"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3" name="Rectangle 672"/>
              <p:cNvSpPr/>
              <p:nvPr userDrawn="1"/>
            </p:nvSpPr>
            <p:spPr bwMode="auto">
              <a:xfrm>
                <a:off x="1064747"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4" name="Rectangle 673"/>
              <p:cNvSpPr/>
              <p:nvPr userDrawn="1"/>
            </p:nvSpPr>
            <p:spPr bwMode="auto">
              <a:xfrm>
                <a:off x="1521791"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5" name="Rectangle 674"/>
              <p:cNvSpPr/>
              <p:nvPr userDrawn="1"/>
            </p:nvSpPr>
            <p:spPr bwMode="auto">
              <a:xfrm>
                <a:off x="1978836"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6" name="Rectangle 675"/>
              <p:cNvSpPr/>
              <p:nvPr userDrawn="1"/>
            </p:nvSpPr>
            <p:spPr bwMode="auto">
              <a:xfrm>
                <a:off x="2435880" y="3017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7" name="Rectangle 676"/>
              <p:cNvSpPr/>
              <p:nvPr/>
            </p:nvSpPr>
            <p:spPr bwMode="auto">
              <a:xfrm>
                <a:off x="2895040"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8" name="Rectangle 677"/>
              <p:cNvSpPr/>
              <p:nvPr userDrawn="1"/>
            </p:nvSpPr>
            <p:spPr bwMode="auto">
              <a:xfrm>
                <a:off x="3352084"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9" name="Rectangle 678"/>
              <p:cNvSpPr/>
              <p:nvPr userDrawn="1"/>
            </p:nvSpPr>
            <p:spPr bwMode="auto">
              <a:xfrm>
                <a:off x="3809129"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0" name="Rectangle 679"/>
              <p:cNvSpPr/>
              <p:nvPr userDrawn="1"/>
            </p:nvSpPr>
            <p:spPr bwMode="auto">
              <a:xfrm>
                <a:off x="4266173"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1" name="Rectangle 680"/>
              <p:cNvSpPr/>
              <p:nvPr userDrawn="1"/>
            </p:nvSpPr>
            <p:spPr bwMode="auto">
              <a:xfrm>
                <a:off x="4723217"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2" name="Rectangle 681"/>
              <p:cNvSpPr/>
              <p:nvPr userDrawn="1"/>
            </p:nvSpPr>
            <p:spPr bwMode="auto">
              <a:xfrm>
                <a:off x="5180262"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3" name="Rectangle 682"/>
              <p:cNvSpPr/>
              <p:nvPr userDrawn="1"/>
            </p:nvSpPr>
            <p:spPr bwMode="auto">
              <a:xfrm>
                <a:off x="5637306"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4" name="Rectangle 683"/>
              <p:cNvSpPr/>
              <p:nvPr/>
            </p:nvSpPr>
            <p:spPr bwMode="auto">
              <a:xfrm>
                <a:off x="6094351"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5" name="Rectangle 684"/>
              <p:cNvSpPr/>
              <p:nvPr userDrawn="1"/>
            </p:nvSpPr>
            <p:spPr bwMode="auto">
              <a:xfrm>
                <a:off x="6551395"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6" name="Rectangle 685"/>
              <p:cNvSpPr/>
              <p:nvPr userDrawn="1"/>
            </p:nvSpPr>
            <p:spPr bwMode="auto">
              <a:xfrm>
                <a:off x="7008440"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7" name="Rectangle 686"/>
              <p:cNvSpPr/>
              <p:nvPr userDrawn="1"/>
            </p:nvSpPr>
            <p:spPr bwMode="auto">
              <a:xfrm>
                <a:off x="7465484"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8" name="Rectangle 687"/>
              <p:cNvSpPr/>
              <p:nvPr userDrawn="1"/>
            </p:nvSpPr>
            <p:spPr bwMode="auto">
              <a:xfrm>
                <a:off x="7922528"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9" name="Rectangle 688"/>
              <p:cNvSpPr/>
              <p:nvPr userDrawn="1"/>
            </p:nvSpPr>
            <p:spPr bwMode="auto">
              <a:xfrm>
                <a:off x="8379573"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0" name="Rectangle 689"/>
              <p:cNvSpPr/>
              <p:nvPr userDrawn="1"/>
            </p:nvSpPr>
            <p:spPr bwMode="auto">
              <a:xfrm>
                <a:off x="8836617" y="3017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1" name="Rectangle 690"/>
              <p:cNvSpPr/>
              <p:nvPr/>
            </p:nvSpPr>
            <p:spPr bwMode="auto">
              <a:xfrm>
                <a:off x="9295778"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2" name="Rectangle 691"/>
              <p:cNvSpPr/>
              <p:nvPr userDrawn="1"/>
            </p:nvSpPr>
            <p:spPr bwMode="auto">
              <a:xfrm>
                <a:off x="9752823"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3" name="Rectangle 692"/>
              <p:cNvSpPr/>
              <p:nvPr userDrawn="1"/>
            </p:nvSpPr>
            <p:spPr bwMode="auto">
              <a:xfrm>
                <a:off x="10209867"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4" name="Rectangle 693"/>
              <p:cNvSpPr/>
              <p:nvPr userDrawn="1"/>
            </p:nvSpPr>
            <p:spPr bwMode="auto">
              <a:xfrm>
                <a:off x="10666912"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5" name="Rectangle 694"/>
              <p:cNvSpPr/>
              <p:nvPr userDrawn="1"/>
            </p:nvSpPr>
            <p:spPr bwMode="auto">
              <a:xfrm>
                <a:off x="11123956"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6" name="Rectangle 695"/>
              <p:cNvSpPr/>
              <p:nvPr userDrawn="1"/>
            </p:nvSpPr>
            <p:spPr bwMode="auto">
              <a:xfrm>
                <a:off x="11581001"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7" name="Rectangle 696"/>
              <p:cNvSpPr/>
              <p:nvPr userDrawn="1"/>
            </p:nvSpPr>
            <p:spPr bwMode="auto">
              <a:xfrm>
                <a:off x="12038045"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8" name="Rectangle 697"/>
              <p:cNvSpPr/>
              <p:nvPr/>
            </p:nvSpPr>
            <p:spPr bwMode="auto">
              <a:xfrm>
                <a:off x="-306388" y="7589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9" name="Rectangle 698"/>
              <p:cNvSpPr/>
              <p:nvPr userDrawn="1"/>
            </p:nvSpPr>
            <p:spPr bwMode="auto">
              <a:xfrm>
                <a:off x="150658"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0" name="Rectangle 699"/>
              <p:cNvSpPr/>
              <p:nvPr userDrawn="1"/>
            </p:nvSpPr>
            <p:spPr bwMode="auto">
              <a:xfrm>
                <a:off x="607702"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1" name="Rectangle 700"/>
              <p:cNvSpPr/>
              <p:nvPr userDrawn="1"/>
            </p:nvSpPr>
            <p:spPr bwMode="auto">
              <a:xfrm>
                <a:off x="1064747"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2" name="Rectangle 701"/>
              <p:cNvSpPr/>
              <p:nvPr userDrawn="1"/>
            </p:nvSpPr>
            <p:spPr bwMode="auto">
              <a:xfrm>
                <a:off x="1521791"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3" name="Rectangle 702"/>
              <p:cNvSpPr/>
              <p:nvPr userDrawn="1"/>
            </p:nvSpPr>
            <p:spPr bwMode="auto">
              <a:xfrm>
                <a:off x="1978836"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4" name="Rectangle 703"/>
              <p:cNvSpPr/>
              <p:nvPr userDrawn="1"/>
            </p:nvSpPr>
            <p:spPr bwMode="auto">
              <a:xfrm>
                <a:off x="2435880" y="7589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5" name="Rectangle 704"/>
              <p:cNvSpPr/>
              <p:nvPr/>
            </p:nvSpPr>
            <p:spPr bwMode="auto">
              <a:xfrm>
                <a:off x="2895040"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6" name="Rectangle 705"/>
              <p:cNvSpPr/>
              <p:nvPr userDrawn="1"/>
            </p:nvSpPr>
            <p:spPr bwMode="auto">
              <a:xfrm>
                <a:off x="3352084"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7" name="Rectangle 706"/>
              <p:cNvSpPr/>
              <p:nvPr userDrawn="1"/>
            </p:nvSpPr>
            <p:spPr bwMode="auto">
              <a:xfrm>
                <a:off x="3809129"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8" name="Rectangle 707"/>
              <p:cNvSpPr/>
              <p:nvPr userDrawn="1"/>
            </p:nvSpPr>
            <p:spPr bwMode="auto">
              <a:xfrm>
                <a:off x="4266173"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9" name="Rectangle 708"/>
              <p:cNvSpPr/>
              <p:nvPr userDrawn="1"/>
            </p:nvSpPr>
            <p:spPr bwMode="auto">
              <a:xfrm>
                <a:off x="4723217"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0" name="Rectangle 709"/>
              <p:cNvSpPr/>
              <p:nvPr userDrawn="1"/>
            </p:nvSpPr>
            <p:spPr bwMode="auto">
              <a:xfrm>
                <a:off x="5180262"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1" name="Rectangle 710"/>
              <p:cNvSpPr/>
              <p:nvPr userDrawn="1"/>
            </p:nvSpPr>
            <p:spPr bwMode="auto">
              <a:xfrm>
                <a:off x="5637306"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2" name="Rectangle 711"/>
              <p:cNvSpPr/>
              <p:nvPr/>
            </p:nvSpPr>
            <p:spPr bwMode="auto">
              <a:xfrm>
                <a:off x="6094351"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3" name="Rectangle 712"/>
              <p:cNvSpPr/>
              <p:nvPr userDrawn="1"/>
            </p:nvSpPr>
            <p:spPr bwMode="auto">
              <a:xfrm>
                <a:off x="6551395"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4" name="Rectangle 713"/>
              <p:cNvSpPr/>
              <p:nvPr userDrawn="1"/>
            </p:nvSpPr>
            <p:spPr bwMode="auto">
              <a:xfrm>
                <a:off x="7008440"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5" name="Rectangle 714"/>
              <p:cNvSpPr/>
              <p:nvPr userDrawn="1"/>
            </p:nvSpPr>
            <p:spPr bwMode="auto">
              <a:xfrm>
                <a:off x="7465484"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6" name="Rectangle 715"/>
              <p:cNvSpPr/>
              <p:nvPr userDrawn="1"/>
            </p:nvSpPr>
            <p:spPr bwMode="auto">
              <a:xfrm>
                <a:off x="7922528"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7" name="Rectangle 716"/>
              <p:cNvSpPr/>
              <p:nvPr userDrawn="1"/>
            </p:nvSpPr>
            <p:spPr bwMode="auto">
              <a:xfrm>
                <a:off x="8379573"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8" name="Rectangle 717"/>
              <p:cNvSpPr/>
              <p:nvPr userDrawn="1"/>
            </p:nvSpPr>
            <p:spPr bwMode="auto">
              <a:xfrm>
                <a:off x="8836617" y="7589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9" name="Rectangle 718"/>
              <p:cNvSpPr/>
              <p:nvPr/>
            </p:nvSpPr>
            <p:spPr bwMode="auto">
              <a:xfrm>
                <a:off x="9295778"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0" name="Rectangle 719"/>
              <p:cNvSpPr/>
              <p:nvPr userDrawn="1"/>
            </p:nvSpPr>
            <p:spPr bwMode="auto">
              <a:xfrm>
                <a:off x="9752823"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1" name="Rectangle 720"/>
              <p:cNvSpPr/>
              <p:nvPr userDrawn="1"/>
            </p:nvSpPr>
            <p:spPr bwMode="auto">
              <a:xfrm>
                <a:off x="10209867"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2" name="Rectangle 721"/>
              <p:cNvSpPr/>
              <p:nvPr userDrawn="1"/>
            </p:nvSpPr>
            <p:spPr bwMode="auto">
              <a:xfrm>
                <a:off x="10666912"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3" name="Rectangle 722"/>
              <p:cNvSpPr/>
              <p:nvPr userDrawn="1"/>
            </p:nvSpPr>
            <p:spPr bwMode="auto">
              <a:xfrm>
                <a:off x="11123956"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4" name="Rectangle 723"/>
              <p:cNvSpPr/>
              <p:nvPr userDrawn="1"/>
            </p:nvSpPr>
            <p:spPr bwMode="auto">
              <a:xfrm>
                <a:off x="11581001"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5" name="Rectangle 724"/>
              <p:cNvSpPr/>
              <p:nvPr userDrawn="1"/>
            </p:nvSpPr>
            <p:spPr bwMode="auto">
              <a:xfrm>
                <a:off x="12038045"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6" name="Rectangle 725"/>
              <p:cNvSpPr/>
              <p:nvPr/>
            </p:nvSpPr>
            <p:spPr bwMode="auto">
              <a:xfrm>
                <a:off x="-306388" y="12161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7" name="Rectangle 726"/>
              <p:cNvSpPr/>
              <p:nvPr userDrawn="1"/>
            </p:nvSpPr>
            <p:spPr bwMode="auto">
              <a:xfrm>
                <a:off x="150658"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8" name="Rectangle 727"/>
              <p:cNvSpPr/>
              <p:nvPr userDrawn="1"/>
            </p:nvSpPr>
            <p:spPr bwMode="auto">
              <a:xfrm>
                <a:off x="607702"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9" name="Rectangle 728"/>
              <p:cNvSpPr/>
              <p:nvPr userDrawn="1"/>
            </p:nvSpPr>
            <p:spPr bwMode="auto">
              <a:xfrm>
                <a:off x="1064747"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0" name="Rectangle 729"/>
              <p:cNvSpPr/>
              <p:nvPr userDrawn="1"/>
            </p:nvSpPr>
            <p:spPr bwMode="auto">
              <a:xfrm>
                <a:off x="1521791"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1" name="Rectangle 730"/>
              <p:cNvSpPr/>
              <p:nvPr userDrawn="1"/>
            </p:nvSpPr>
            <p:spPr bwMode="auto">
              <a:xfrm>
                <a:off x="1978836"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2" name="Rectangle 731"/>
              <p:cNvSpPr/>
              <p:nvPr userDrawn="1"/>
            </p:nvSpPr>
            <p:spPr bwMode="auto">
              <a:xfrm>
                <a:off x="2435880" y="12161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3" name="Rectangle 732"/>
              <p:cNvSpPr/>
              <p:nvPr/>
            </p:nvSpPr>
            <p:spPr bwMode="auto">
              <a:xfrm>
                <a:off x="2895040"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4" name="Rectangle 733"/>
              <p:cNvSpPr/>
              <p:nvPr userDrawn="1"/>
            </p:nvSpPr>
            <p:spPr bwMode="auto">
              <a:xfrm>
                <a:off x="3352084"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5" name="Rectangle 734"/>
              <p:cNvSpPr/>
              <p:nvPr userDrawn="1"/>
            </p:nvSpPr>
            <p:spPr bwMode="auto">
              <a:xfrm>
                <a:off x="3809129"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6" name="Rectangle 735"/>
              <p:cNvSpPr/>
              <p:nvPr userDrawn="1"/>
            </p:nvSpPr>
            <p:spPr bwMode="auto">
              <a:xfrm>
                <a:off x="4266173"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7" name="Rectangle 736"/>
              <p:cNvSpPr/>
              <p:nvPr userDrawn="1"/>
            </p:nvSpPr>
            <p:spPr bwMode="auto">
              <a:xfrm>
                <a:off x="4723217"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8" name="Rectangle 737"/>
              <p:cNvSpPr/>
              <p:nvPr userDrawn="1"/>
            </p:nvSpPr>
            <p:spPr bwMode="auto">
              <a:xfrm>
                <a:off x="5180262"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9" name="Rectangle 738"/>
              <p:cNvSpPr/>
              <p:nvPr userDrawn="1"/>
            </p:nvSpPr>
            <p:spPr bwMode="auto">
              <a:xfrm>
                <a:off x="5637306"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0" name="Rectangle 739"/>
              <p:cNvSpPr/>
              <p:nvPr/>
            </p:nvSpPr>
            <p:spPr bwMode="auto">
              <a:xfrm>
                <a:off x="6094351"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1" name="Rectangle 740"/>
              <p:cNvSpPr/>
              <p:nvPr userDrawn="1"/>
            </p:nvSpPr>
            <p:spPr bwMode="auto">
              <a:xfrm>
                <a:off x="6551395"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2" name="Rectangle 741"/>
              <p:cNvSpPr/>
              <p:nvPr userDrawn="1"/>
            </p:nvSpPr>
            <p:spPr bwMode="auto">
              <a:xfrm>
                <a:off x="7008440"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3" name="Rectangle 742"/>
              <p:cNvSpPr/>
              <p:nvPr userDrawn="1"/>
            </p:nvSpPr>
            <p:spPr bwMode="auto">
              <a:xfrm>
                <a:off x="7465484"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4" name="Rectangle 743"/>
              <p:cNvSpPr/>
              <p:nvPr userDrawn="1"/>
            </p:nvSpPr>
            <p:spPr bwMode="auto">
              <a:xfrm>
                <a:off x="7922528"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5" name="Rectangle 744"/>
              <p:cNvSpPr/>
              <p:nvPr userDrawn="1"/>
            </p:nvSpPr>
            <p:spPr bwMode="auto">
              <a:xfrm>
                <a:off x="8379573"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6" name="Rectangle 745"/>
              <p:cNvSpPr/>
              <p:nvPr userDrawn="1"/>
            </p:nvSpPr>
            <p:spPr bwMode="auto">
              <a:xfrm>
                <a:off x="8836617" y="12161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7" name="Rectangle 746"/>
              <p:cNvSpPr/>
              <p:nvPr/>
            </p:nvSpPr>
            <p:spPr bwMode="auto">
              <a:xfrm>
                <a:off x="9295778"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8" name="Rectangle 747"/>
              <p:cNvSpPr/>
              <p:nvPr userDrawn="1"/>
            </p:nvSpPr>
            <p:spPr bwMode="auto">
              <a:xfrm>
                <a:off x="9752823"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9" name="Rectangle 748"/>
              <p:cNvSpPr/>
              <p:nvPr userDrawn="1"/>
            </p:nvSpPr>
            <p:spPr bwMode="auto">
              <a:xfrm>
                <a:off x="10209867"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0" name="Rectangle 749"/>
              <p:cNvSpPr/>
              <p:nvPr userDrawn="1"/>
            </p:nvSpPr>
            <p:spPr bwMode="auto">
              <a:xfrm>
                <a:off x="10666912"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1" name="Rectangle 750"/>
              <p:cNvSpPr/>
              <p:nvPr userDrawn="1"/>
            </p:nvSpPr>
            <p:spPr bwMode="auto">
              <a:xfrm>
                <a:off x="11123956"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2" name="Rectangle 751"/>
              <p:cNvSpPr/>
              <p:nvPr userDrawn="1"/>
            </p:nvSpPr>
            <p:spPr bwMode="auto">
              <a:xfrm>
                <a:off x="11581001"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3" name="Rectangle 752"/>
              <p:cNvSpPr/>
              <p:nvPr userDrawn="1"/>
            </p:nvSpPr>
            <p:spPr bwMode="auto">
              <a:xfrm>
                <a:off x="12038045"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4" name="Rectangle 753"/>
              <p:cNvSpPr/>
              <p:nvPr/>
            </p:nvSpPr>
            <p:spPr bwMode="auto">
              <a:xfrm>
                <a:off x="-306388" y="16733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5" name="Rectangle 754"/>
              <p:cNvSpPr/>
              <p:nvPr userDrawn="1"/>
            </p:nvSpPr>
            <p:spPr bwMode="auto">
              <a:xfrm>
                <a:off x="150658"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6" name="Rectangle 755"/>
              <p:cNvSpPr/>
              <p:nvPr userDrawn="1"/>
            </p:nvSpPr>
            <p:spPr bwMode="auto">
              <a:xfrm>
                <a:off x="607702"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7" name="Rectangle 756"/>
              <p:cNvSpPr/>
              <p:nvPr userDrawn="1"/>
            </p:nvSpPr>
            <p:spPr bwMode="auto">
              <a:xfrm>
                <a:off x="1064747"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8" name="Rectangle 757"/>
              <p:cNvSpPr/>
              <p:nvPr userDrawn="1"/>
            </p:nvSpPr>
            <p:spPr bwMode="auto">
              <a:xfrm>
                <a:off x="1521791"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9" name="Rectangle 758"/>
              <p:cNvSpPr/>
              <p:nvPr userDrawn="1"/>
            </p:nvSpPr>
            <p:spPr bwMode="auto">
              <a:xfrm>
                <a:off x="1978836"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0" name="Rectangle 759"/>
              <p:cNvSpPr/>
              <p:nvPr userDrawn="1"/>
            </p:nvSpPr>
            <p:spPr bwMode="auto">
              <a:xfrm>
                <a:off x="2435880" y="16733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1" name="Rectangle 760"/>
              <p:cNvSpPr/>
              <p:nvPr/>
            </p:nvSpPr>
            <p:spPr bwMode="auto">
              <a:xfrm>
                <a:off x="2895040"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2" name="Rectangle 761"/>
              <p:cNvSpPr/>
              <p:nvPr userDrawn="1"/>
            </p:nvSpPr>
            <p:spPr bwMode="auto">
              <a:xfrm>
                <a:off x="3352084"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3" name="Rectangle 762"/>
              <p:cNvSpPr/>
              <p:nvPr userDrawn="1"/>
            </p:nvSpPr>
            <p:spPr bwMode="auto">
              <a:xfrm>
                <a:off x="3809129"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4" name="Rectangle 763"/>
              <p:cNvSpPr/>
              <p:nvPr userDrawn="1"/>
            </p:nvSpPr>
            <p:spPr bwMode="auto">
              <a:xfrm>
                <a:off x="4266173"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5" name="Rectangle 764"/>
              <p:cNvSpPr/>
              <p:nvPr userDrawn="1"/>
            </p:nvSpPr>
            <p:spPr bwMode="auto">
              <a:xfrm>
                <a:off x="4723217"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6" name="Rectangle 765"/>
              <p:cNvSpPr/>
              <p:nvPr userDrawn="1"/>
            </p:nvSpPr>
            <p:spPr bwMode="auto">
              <a:xfrm>
                <a:off x="5180262"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7" name="Rectangle 766"/>
              <p:cNvSpPr/>
              <p:nvPr userDrawn="1"/>
            </p:nvSpPr>
            <p:spPr bwMode="auto">
              <a:xfrm>
                <a:off x="5637306"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8" name="Rectangle 767"/>
              <p:cNvSpPr/>
              <p:nvPr/>
            </p:nvSpPr>
            <p:spPr bwMode="auto">
              <a:xfrm>
                <a:off x="6094351"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9" name="Rectangle 768"/>
              <p:cNvSpPr/>
              <p:nvPr userDrawn="1"/>
            </p:nvSpPr>
            <p:spPr bwMode="auto">
              <a:xfrm>
                <a:off x="6551395"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0" name="Rectangle 769"/>
              <p:cNvSpPr/>
              <p:nvPr userDrawn="1"/>
            </p:nvSpPr>
            <p:spPr bwMode="auto">
              <a:xfrm>
                <a:off x="7008440"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1" name="Rectangle 770"/>
              <p:cNvSpPr/>
              <p:nvPr userDrawn="1"/>
            </p:nvSpPr>
            <p:spPr bwMode="auto">
              <a:xfrm>
                <a:off x="7465484"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2" name="Rectangle 771"/>
              <p:cNvSpPr/>
              <p:nvPr userDrawn="1"/>
            </p:nvSpPr>
            <p:spPr bwMode="auto">
              <a:xfrm>
                <a:off x="7922528"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3" name="Rectangle 772"/>
              <p:cNvSpPr/>
              <p:nvPr userDrawn="1"/>
            </p:nvSpPr>
            <p:spPr bwMode="auto">
              <a:xfrm>
                <a:off x="8379573"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4" name="Rectangle 773"/>
              <p:cNvSpPr/>
              <p:nvPr userDrawn="1"/>
            </p:nvSpPr>
            <p:spPr bwMode="auto">
              <a:xfrm>
                <a:off x="8836617" y="16733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5" name="Rectangle 774"/>
              <p:cNvSpPr/>
              <p:nvPr/>
            </p:nvSpPr>
            <p:spPr bwMode="auto">
              <a:xfrm>
                <a:off x="9295778"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6" name="Rectangle 775"/>
              <p:cNvSpPr/>
              <p:nvPr userDrawn="1"/>
            </p:nvSpPr>
            <p:spPr bwMode="auto">
              <a:xfrm>
                <a:off x="9752823"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7" name="Rectangle 776"/>
              <p:cNvSpPr/>
              <p:nvPr userDrawn="1"/>
            </p:nvSpPr>
            <p:spPr bwMode="auto">
              <a:xfrm>
                <a:off x="10209867"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8" name="Rectangle 777"/>
              <p:cNvSpPr/>
              <p:nvPr userDrawn="1"/>
            </p:nvSpPr>
            <p:spPr bwMode="auto">
              <a:xfrm>
                <a:off x="10666912"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9" name="Rectangle 778"/>
              <p:cNvSpPr/>
              <p:nvPr userDrawn="1"/>
            </p:nvSpPr>
            <p:spPr bwMode="auto">
              <a:xfrm>
                <a:off x="11123956"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0" name="Rectangle 779"/>
              <p:cNvSpPr/>
              <p:nvPr userDrawn="1"/>
            </p:nvSpPr>
            <p:spPr bwMode="auto">
              <a:xfrm>
                <a:off x="11581001"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1" name="Rectangle 780"/>
              <p:cNvSpPr/>
              <p:nvPr userDrawn="1"/>
            </p:nvSpPr>
            <p:spPr bwMode="auto">
              <a:xfrm>
                <a:off x="12038045"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2" name="Rectangle 781"/>
              <p:cNvSpPr/>
              <p:nvPr/>
            </p:nvSpPr>
            <p:spPr bwMode="auto">
              <a:xfrm>
                <a:off x="-306388" y="21305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3" name="Rectangle 782"/>
              <p:cNvSpPr/>
              <p:nvPr userDrawn="1"/>
            </p:nvSpPr>
            <p:spPr bwMode="auto">
              <a:xfrm>
                <a:off x="150658"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4" name="Rectangle 783"/>
              <p:cNvSpPr/>
              <p:nvPr userDrawn="1"/>
            </p:nvSpPr>
            <p:spPr bwMode="auto">
              <a:xfrm>
                <a:off x="607702"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5" name="Rectangle 784"/>
              <p:cNvSpPr/>
              <p:nvPr userDrawn="1"/>
            </p:nvSpPr>
            <p:spPr bwMode="auto">
              <a:xfrm>
                <a:off x="1064747"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6" name="Rectangle 785"/>
              <p:cNvSpPr/>
              <p:nvPr userDrawn="1"/>
            </p:nvSpPr>
            <p:spPr bwMode="auto">
              <a:xfrm>
                <a:off x="1521791"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7" name="Rectangle 786"/>
              <p:cNvSpPr/>
              <p:nvPr userDrawn="1"/>
            </p:nvSpPr>
            <p:spPr bwMode="auto">
              <a:xfrm>
                <a:off x="1978836"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8" name="Rectangle 787"/>
              <p:cNvSpPr/>
              <p:nvPr userDrawn="1"/>
            </p:nvSpPr>
            <p:spPr bwMode="auto">
              <a:xfrm>
                <a:off x="2435880" y="21305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9" name="Rectangle 788"/>
              <p:cNvSpPr/>
              <p:nvPr/>
            </p:nvSpPr>
            <p:spPr bwMode="auto">
              <a:xfrm>
                <a:off x="2895040"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0" name="Rectangle 789"/>
              <p:cNvSpPr/>
              <p:nvPr userDrawn="1"/>
            </p:nvSpPr>
            <p:spPr bwMode="auto">
              <a:xfrm>
                <a:off x="3352084"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1" name="Rectangle 790"/>
              <p:cNvSpPr/>
              <p:nvPr userDrawn="1"/>
            </p:nvSpPr>
            <p:spPr bwMode="auto">
              <a:xfrm>
                <a:off x="3809129"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2" name="Rectangle 791"/>
              <p:cNvSpPr/>
              <p:nvPr userDrawn="1"/>
            </p:nvSpPr>
            <p:spPr bwMode="auto">
              <a:xfrm>
                <a:off x="4266173"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3" name="Rectangle 792"/>
              <p:cNvSpPr/>
              <p:nvPr userDrawn="1"/>
            </p:nvSpPr>
            <p:spPr bwMode="auto">
              <a:xfrm>
                <a:off x="4723217"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4" name="Rectangle 793"/>
              <p:cNvSpPr/>
              <p:nvPr userDrawn="1"/>
            </p:nvSpPr>
            <p:spPr bwMode="auto">
              <a:xfrm>
                <a:off x="5180262"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5" name="Rectangle 794"/>
              <p:cNvSpPr/>
              <p:nvPr userDrawn="1"/>
            </p:nvSpPr>
            <p:spPr bwMode="auto">
              <a:xfrm>
                <a:off x="5637306"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6" name="Rectangle 795"/>
              <p:cNvSpPr/>
              <p:nvPr/>
            </p:nvSpPr>
            <p:spPr bwMode="auto">
              <a:xfrm>
                <a:off x="6094351"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7" name="Rectangle 796"/>
              <p:cNvSpPr/>
              <p:nvPr userDrawn="1"/>
            </p:nvSpPr>
            <p:spPr bwMode="auto">
              <a:xfrm>
                <a:off x="6551395"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8" name="Rectangle 797"/>
              <p:cNvSpPr/>
              <p:nvPr userDrawn="1"/>
            </p:nvSpPr>
            <p:spPr bwMode="auto">
              <a:xfrm>
                <a:off x="7008440"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9" name="Rectangle 798"/>
              <p:cNvSpPr/>
              <p:nvPr userDrawn="1"/>
            </p:nvSpPr>
            <p:spPr bwMode="auto">
              <a:xfrm>
                <a:off x="7465484"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0" name="Rectangle 799"/>
              <p:cNvSpPr/>
              <p:nvPr userDrawn="1"/>
            </p:nvSpPr>
            <p:spPr bwMode="auto">
              <a:xfrm>
                <a:off x="7922528"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1" name="Rectangle 800"/>
              <p:cNvSpPr/>
              <p:nvPr userDrawn="1"/>
            </p:nvSpPr>
            <p:spPr bwMode="auto">
              <a:xfrm>
                <a:off x="8379573"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2" name="Rectangle 801"/>
              <p:cNvSpPr/>
              <p:nvPr userDrawn="1"/>
            </p:nvSpPr>
            <p:spPr bwMode="auto">
              <a:xfrm>
                <a:off x="8836617" y="21305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3" name="Rectangle 802"/>
              <p:cNvSpPr/>
              <p:nvPr/>
            </p:nvSpPr>
            <p:spPr bwMode="auto">
              <a:xfrm>
                <a:off x="9295778"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4" name="Rectangle 803"/>
              <p:cNvSpPr/>
              <p:nvPr userDrawn="1"/>
            </p:nvSpPr>
            <p:spPr bwMode="auto">
              <a:xfrm>
                <a:off x="9752823"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5" name="Rectangle 804"/>
              <p:cNvSpPr/>
              <p:nvPr userDrawn="1"/>
            </p:nvSpPr>
            <p:spPr bwMode="auto">
              <a:xfrm>
                <a:off x="10209867"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6" name="Rectangle 805"/>
              <p:cNvSpPr/>
              <p:nvPr userDrawn="1"/>
            </p:nvSpPr>
            <p:spPr bwMode="auto">
              <a:xfrm>
                <a:off x="10666912"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7" name="Rectangle 806"/>
              <p:cNvSpPr/>
              <p:nvPr userDrawn="1"/>
            </p:nvSpPr>
            <p:spPr bwMode="auto">
              <a:xfrm>
                <a:off x="11123956"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8" name="Rectangle 807"/>
              <p:cNvSpPr/>
              <p:nvPr userDrawn="1"/>
            </p:nvSpPr>
            <p:spPr bwMode="auto">
              <a:xfrm>
                <a:off x="11581001"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9" name="Rectangle 808"/>
              <p:cNvSpPr/>
              <p:nvPr userDrawn="1"/>
            </p:nvSpPr>
            <p:spPr bwMode="auto">
              <a:xfrm>
                <a:off x="12038045"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0" name="Rectangle 809"/>
              <p:cNvSpPr/>
              <p:nvPr/>
            </p:nvSpPr>
            <p:spPr bwMode="auto">
              <a:xfrm>
                <a:off x="-306388" y="25877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1" name="Rectangle 810"/>
              <p:cNvSpPr/>
              <p:nvPr userDrawn="1"/>
            </p:nvSpPr>
            <p:spPr bwMode="auto">
              <a:xfrm>
                <a:off x="150658"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2" name="Rectangle 811"/>
              <p:cNvSpPr/>
              <p:nvPr userDrawn="1"/>
            </p:nvSpPr>
            <p:spPr bwMode="auto">
              <a:xfrm>
                <a:off x="607702"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3" name="Rectangle 812"/>
              <p:cNvSpPr/>
              <p:nvPr userDrawn="1"/>
            </p:nvSpPr>
            <p:spPr bwMode="auto">
              <a:xfrm>
                <a:off x="1064747"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4" name="Rectangle 813"/>
              <p:cNvSpPr/>
              <p:nvPr userDrawn="1"/>
            </p:nvSpPr>
            <p:spPr bwMode="auto">
              <a:xfrm>
                <a:off x="1521791"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5" name="Rectangle 814"/>
              <p:cNvSpPr/>
              <p:nvPr userDrawn="1"/>
            </p:nvSpPr>
            <p:spPr bwMode="auto">
              <a:xfrm>
                <a:off x="1978836"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6" name="Rectangle 815"/>
              <p:cNvSpPr/>
              <p:nvPr userDrawn="1"/>
            </p:nvSpPr>
            <p:spPr bwMode="auto">
              <a:xfrm>
                <a:off x="2435880" y="25877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7" name="Rectangle 816"/>
              <p:cNvSpPr/>
              <p:nvPr/>
            </p:nvSpPr>
            <p:spPr bwMode="auto">
              <a:xfrm>
                <a:off x="2895040"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8" name="Rectangle 817"/>
              <p:cNvSpPr/>
              <p:nvPr userDrawn="1"/>
            </p:nvSpPr>
            <p:spPr bwMode="auto">
              <a:xfrm>
                <a:off x="3352084"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9" name="Rectangle 818"/>
              <p:cNvSpPr/>
              <p:nvPr userDrawn="1"/>
            </p:nvSpPr>
            <p:spPr bwMode="auto">
              <a:xfrm>
                <a:off x="3809129"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0" name="Rectangle 819"/>
              <p:cNvSpPr/>
              <p:nvPr userDrawn="1"/>
            </p:nvSpPr>
            <p:spPr bwMode="auto">
              <a:xfrm>
                <a:off x="4266173"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1" name="Rectangle 820"/>
              <p:cNvSpPr/>
              <p:nvPr userDrawn="1"/>
            </p:nvSpPr>
            <p:spPr bwMode="auto">
              <a:xfrm>
                <a:off x="4723217"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2" name="Rectangle 821"/>
              <p:cNvSpPr/>
              <p:nvPr userDrawn="1"/>
            </p:nvSpPr>
            <p:spPr bwMode="auto">
              <a:xfrm>
                <a:off x="5180262"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3" name="Rectangle 822"/>
              <p:cNvSpPr/>
              <p:nvPr userDrawn="1"/>
            </p:nvSpPr>
            <p:spPr bwMode="auto">
              <a:xfrm>
                <a:off x="5637306"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4" name="Rectangle 823"/>
              <p:cNvSpPr/>
              <p:nvPr/>
            </p:nvSpPr>
            <p:spPr bwMode="auto">
              <a:xfrm>
                <a:off x="6094351"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5" name="Rectangle 824"/>
              <p:cNvSpPr/>
              <p:nvPr userDrawn="1"/>
            </p:nvSpPr>
            <p:spPr bwMode="auto">
              <a:xfrm>
                <a:off x="6551395"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6" name="Rectangle 825"/>
              <p:cNvSpPr/>
              <p:nvPr userDrawn="1"/>
            </p:nvSpPr>
            <p:spPr bwMode="auto">
              <a:xfrm>
                <a:off x="7008440"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7" name="Rectangle 826"/>
              <p:cNvSpPr/>
              <p:nvPr userDrawn="1"/>
            </p:nvSpPr>
            <p:spPr bwMode="auto">
              <a:xfrm>
                <a:off x="7465484"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8" name="Rectangle 827"/>
              <p:cNvSpPr/>
              <p:nvPr userDrawn="1"/>
            </p:nvSpPr>
            <p:spPr bwMode="auto">
              <a:xfrm>
                <a:off x="7922528"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9" name="Rectangle 828"/>
              <p:cNvSpPr/>
              <p:nvPr userDrawn="1"/>
            </p:nvSpPr>
            <p:spPr bwMode="auto">
              <a:xfrm>
                <a:off x="8379573"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0" name="Rectangle 829"/>
              <p:cNvSpPr/>
              <p:nvPr userDrawn="1"/>
            </p:nvSpPr>
            <p:spPr bwMode="auto">
              <a:xfrm>
                <a:off x="8836617" y="25877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1" name="Rectangle 830"/>
              <p:cNvSpPr/>
              <p:nvPr/>
            </p:nvSpPr>
            <p:spPr bwMode="auto">
              <a:xfrm>
                <a:off x="9295778"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2" name="Rectangle 831"/>
              <p:cNvSpPr/>
              <p:nvPr userDrawn="1"/>
            </p:nvSpPr>
            <p:spPr bwMode="auto">
              <a:xfrm>
                <a:off x="9752823"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3" name="Rectangle 832"/>
              <p:cNvSpPr/>
              <p:nvPr userDrawn="1"/>
            </p:nvSpPr>
            <p:spPr bwMode="auto">
              <a:xfrm>
                <a:off x="10209867"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4" name="Rectangle 833"/>
              <p:cNvSpPr/>
              <p:nvPr userDrawn="1"/>
            </p:nvSpPr>
            <p:spPr bwMode="auto">
              <a:xfrm>
                <a:off x="10666912"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5" name="Rectangle 834"/>
              <p:cNvSpPr/>
              <p:nvPr userDrawn="1"/>
            </p:nvSpPr>
            <p:spPr bwMode="auto">
              <a:xfrm>
                <a:off x="11123956"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6" name="Rectangle 835"/>
              <p:cNvSpPr/>
              <p:nvPr userDrawn="1"/>
            </p:nvSpPr>
            <p:spPr bwMode="auto">
              <a:xfrm>
                <a:off x="11581001"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7" name="Rectangle 836"/>
              <p:cNvSpPr/>
              <p:nvPr userDrawn="1"/>
            </p:nvSpPr>
            <p:spPr bwMode="auto">
              <a:xfrm>
                <a:off x="12038045"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8" name="Rectangle 837"/>
              <p:cNvSpPr/>
              <p:nvPr/>
            </p:nvSpPr>
            <p:spPr bwMode="auto">
              <a:xfrm>
                <a:off x="-306388" y="30449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9" name="Rectangle 838"/>
              <p:cNvSpPr/>
              <p:nvPr userDrawn="1"/>
            </p:nvSpPr>
            <p:spPr bwMode="auto">
              <a:xfrm>
                <a:off x="150658"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0" name="Rectangle 839"/>
              <p:cNvSpPr/>
              <p:nvPr userDrawn="1"/>
            </p:nvSpPr>
            <p:spPr bwMode="auto">
              <a:xfrm>
                <a:off x="607702"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1" name="Rectangle 840"/>
              <p:cNvSpPr/>
              <p:nvPr userDrawn="1"/>
            </p:nvSpPr>
            <p:spPr bwMode="auto">
              <a:xfrm>
                <a:off x="1064747"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2" name="Rectangle 841"/>
              <p:cNvSpPr/>
              <p:nvPr userDrawn="1"/>
            </p:nvSpPr>
            <p:spPr bwMode="auto">
              <a:xfrm>
                <a:off x="1521791"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3" name="Rectangle 842"/>
              <p:cNvSpPr/>
              <p:nvPr userDrawn="1"/>
            </p:nvSpPr>
            <p:spPr bwMode="auto">
              <a:xfrm>
                <a:off x="1978836"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4" name="Rectangle 843"/>
              <p:cNvSpPr/>
              <p:nvPr userDrawn="1"/>
            </p:nvSpPr>
            <p:spPr bwMode="auto">
              <a:xfrm>
                <a:off x="2435880" y="30449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5" name="Rectangle 844"/>
              <p:cNvSpPr/>
              <p:nvPr/>
            </p:nvSpPr>
            <p:spPr bwMode="auto">
              <a:xfrm>
                <a:off x="2895040"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6" name="Rectangle 845"/>
              <p:cNvSpPr/>
              <p:nvPr userDrawn="1"/>
            </p:nvSpPr>
            <p:spPr bwMode="auto">
              <a:xfrm>
                <a:off x="3352084"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7" name="Rectangle 846"/>
              <p:cNvSpPr/>
              <p:nvPr userDrawn="1"/>
            </p:nvSpPr>
            <p:spPr bwMode="auto">
              <a:xfrm>
                <a:off x="3809129"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8" name="Rectangle 847"/>
              <p:cNvSpPr/>
              <p:nvPr userDrawn="1"/>
            </p:nvSpPr>
            <p:spPr bwMode="auto">
              <a:xfrm>
                <a:off x="4266173"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9" name="Rectangle 848"/>
              <p:cNvSpPr/>
              <p:nvPr userDrawn="1"/>
            </p:nvSpPr>
            <p:spPr bwMode="auto">
              <a:xfrm>
                <a:off x="4723217"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0" name="Rectangle 849"/>
              <p:cNvSpPr/>
              <p:nvPr userDrawn="1"/>
            </p:nvSpPr>
            <p:spPr bwMode="auto">
              <a:xfrm>
                <a:off x="5180262"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1" name="Rectangle 850"/>
              <p:cNvSpPr/>
              <p:nvPr userDrawn="1"/>
            </p:nvSpPr>
            <p:spPr bwMode="auto">
              <a:xfrm>
                <a:off x="5637306"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2" name="Rectangle 851"/>
              <p:cNvSpPr/>
              <p:nvPr/>
            </p:nvSpPr>
            <p:spPr bwMode="auto">
              <a:xfrm>
                <a:off x="6094351"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3" name="Rectangle 852"/>
              <p:cNvSpPr/>
              <p:nvPr userDrawn="1"/>
            </p:nvSpPr>
            <p:spPr bwMode="auto">
              <a:xfrm>
                <a:off x="6551395"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4" name="Rectangle 853"/>
              <p:cNvSpPr/>
              <p:nvPr userDrawn="1"/>
            </p:nvSpPr>
            <p:spPr bwMode="auto">
              <a:xfrm>
                <a:off x="7008440"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5" name="Rectangle 854"/>
              <p:cNvSpPr/>
              <p:nvPr userDrawn="1"/>
            </p:nvSpPr>
            <p:spPr bwMode="auto">
              <a:xfrm>
                <a:off x="7465484"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6" name="Rectangle 855"/>
              <p:cNvSpPr/>
              <p:nvPr userDrawn="1"/>
            </p:nvSpPr>
            <p:spPr bwMode="auto">
              <a:xfrm>
                <a:off x="7922528"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7" name="Rectangle 856"/>
              <p:cNvSpPr/>
              <p:nvPr userDrawn="1"/>
            </p:nvSpPr>
            <p:spPr bwMode="auto">
              <a:xfrm>
                <a:off x="8379573"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8" name="Rectangle 857"/>
              <p:cNvSpPr/>
              <p:nvPr userDrawn="1"/>
            </p:nvSpPr>
            <p:spPr bwMode="auto">
              <a:xfrm>
                <a:off x="8836617" y="30449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9" name="Rectangle 858"/>
              <p:cNvSpPr/>
              <p:nvPr/>
            </p:nvSpPr>
            <p:spPr bwMode="auto">
              <a:xfrm>
                <a:off x="9295778"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0" name="Rectangle 859"/>
              <p:cNvSpPr/>
              <p:nvPr userDrawn="1"/>
            </p:nvSpPr>
            <p:spPr bwMode="auto">
              <a:xfrm>
                <a:off x="9752823"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1" name="Rectangle 860"/>
              <p:cNvSpPr/>
              <p:nvPr userDrawn="1"/>
            </p:nvSpPr>
            <p:spPr bwMode="auto">
              <a:xfrm>
                <a:off x="10209867"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2" name="Rectangle 861"/>
              <p:cNvSpPr/>
              <p:nvPr userDrawn="1"/>
            </p:nvSpPr>
            <p:spPr bwMode="auto">
              <a:xfrm>
                <a:off x="10666912"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3" name="Rectangle 862"/>
              <p:cNvSpPr/>
              <p:nvPr userDrawn="1"/>
            </p:nvSpPr>
            <p:spPr bwMode="auto">
              <a:xfrm>
                <a:off x="11123956"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4" name="Rectangle 863"/>
              <p:cNvSpPr/>
              <p:nvPr userDrawn="1"/>
            </p:nvSpPr>
            <p:spPr bwMode="auto">
              <a:xfrm>
                <a:off x="11581001"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5" name="Rectangle 864"/>
              <p:cNvSpPr/>
              <p:nvPr userDrawn="1"/>
            </p:nvSpPr>
            <p:spPr bwMode="auto">
              <a:xfrm>
                <a:off x="12038045"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6" name="Rectangle 865"/>
              <p:cNvSpPr/>
              <p:nvPr/>
            </p:nvSpPr>
            <p:spPr bwMode="auto">
              <a:xfrm>
                <a:off x="-306388" y="35021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7" name="Rectangle 866"/>
              <p:cNvSpPr/>
              <p:nvPr userDrawn="1"/>
            </p:nvSpPr>
            <p:spPr bwMode="auto">
              <a:xfrm>
                <a:off x="150658"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8" name="Rectangle 867"/>
              <p:cNvSpPr/>
              <p:nvPr userDrawn="1"/>
            </p:nvSpPr>
            <p:spPr bwMode="auto">
              <a:xfrm>
                <a:off x="607702"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9" name="Rectangle 868"/>
              <p:cNvSpPr/>
              <p:nvPr userDrawn="1"/>
            </p:nvSpPr>
            <p:spPr bwMode="auto">
              <a:xfrm>
                <a:off x="1064747"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0" name="Rectangle 869"/>
              <p:cNvSpPr/>
              <p:nvPr userDrawn="1"/>
            </p:nvSpPr>
            <p:spPr bwMode="auto">
              <a:xfrm>
                <a:off x="1521791"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1" name="Rectangle 870"/>
              <p:cNvSpPr/>
              <p:nvPr userDrawn="1"/>
            </p:nvSpPr>
            <p:spPr bwMode="auto">
              <a:xfrm>
                <a:off x="1978836"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2" name="Rectangle 871"/>
              <p:cNvSpPr/>
              <p:nvPr userDrawn="1"/>
            </p:nvSpPr>
            <p:spPr bwMode="auto">
              <a:xfrm>
                <a:off x="2435880" y="35021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3" name="Rectangle 872"/>
              <p:cNvSpPr/>
              <p:nvPr/>
            </p:nvSpPr>
            <p:spPr bwMode="auto">
              <a:xfrm>
                <a:off x="2895040"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4" name="Rectangle 873"/>
              <p:cNvSpPr/>
              <p:nvPr userDrawn="1"/>
            </p:nvSpPr>
            <p:spPr bwMode="auto">
              <a:xfrm>
                <a:off x="3352084"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5" name="Rectangle 874"/>
              <p:cNvSpPr/>
              <p:nvPr userDrawn="1"/>
            </p:nvSpPr>
            <p:spPr bwMode="auto">
              <a:xfrm>
                <a:off x="3809129"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6" name="Rectangle 875"/>
              <p:cNvSpPr/>
              <p:nvPr userDrawn="1"/>
            </p:nvSpPr>
            <p:spPr bwMode="auto">
              <a:xfrm>
                <a:off x="4266173"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7" name="Rectangle 876"/>
              <p:cNvSpPr/>
              <p:nvPr userDrawn="1"/>
            </p:nvSpPr>
            <p:spPr bwMode="auto">
              <a:xfrm>
                <a:off x="4723217"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8" name="Rectangle 877"/>
              <p:cNvSpPr/>
              <p:nvPr userDrawn="1"/>
            </p:nvSpPr>
            <p:spPr bwMode="auto">
              <a:xfrm>
                <a:off x="5180262"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9" name="Rectangle 878"/>
              <p:cNvSpPr/>
              <p:nvPr userDrawn="1"/>
            </p:nvSpPr>
            <p:spPr bwMode="auto">
              <a:xfrm>
                <a:off x="5637306"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0" name="Rectangle 879"/>
              <p:cNvSpPr/>
              <p:nvPr/>
            </p:nvSpPr>
            <p:spPr bwMode="auto">
              <a:xfrm>
                <a:off x="6094351"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1" name="Rectangle 880"/>
              <p:cNvSpPr/>
              <p:nvPr userDrawn="1"/>
            </p:nvSpPr>
            <p:spPr bwMode="auto">
              <a:xfrm>
                <a:off x="6551395"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2" name="Rectangle 881"/>
              <p:cNvSpPr/>
              <p:nvPr userDrawn="1"/>
            </p:nvSpPr>
            <p:spPr bwMode="auto">
              <a:xfrm>
                <a:off x="7008440"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3" name="Rectangle 882"/>
              <p:cNvSpPr/>
              <p:nvPr userDrawn="1"/>
            </p:nvSpPr>
            <p:spPr bwMode="auto">
              <a:xfrm>
                <a:off x="7465484"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4" name="Rectangle 883"/>
              <p:cNvSpPr/>
              <p:nvPr userDrawn="1"/>
            </p:nvSpPr>
            <p:spPr bwMode="auto">
              <a:xfrm>
                <a:off x="7922528"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5" name="Rectangle 884"/>
              <p:cNvSpPr/>
              <p:nvPr userDrawn="1"/>
            </p:nvSpPr>
            <p:spPr bwMode="auto">
              <a:xfrm>
                <a:off x="8379573"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6" name="Rectangle 885"/>
              <p:cNvSpPr/>
              <p:nvPr userDrawn="1"/>
            </p:nvSpPr>
            <p:spPr bwMode="auto">
              <a:xfrm>
                <a:off x="8836617" y="35021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7" name="Rectangle 886"/>
              <p:cNvSpPr/>
              <p:nvPr/>
            </p:nvSpPr>
            <p:spPr bwMode="auto">
              <a:xfrm>
                <a:off x="9295778"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8" name="Rectangle 887"/>
              <p:cNvSpPr/>
              <p:nvPr userDrawn="1"/>
            </p:nvSpPr>
            <p:spPr bwMode="auto">
              <a:xfrm>
                <a:off x="9752823"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9" name="Rectangle 888"/>
              <p:cNvSpPr/>
              <p:nvPr userDrawn="1"/>
            </p:nvSpPr>
            <p:spPr bwMode="auto">
              <a:xfrm>
                <a:off x="10209867"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0" name="Rectangle 889"/>
              <p:cNvSpPr/>
              <p:nvPr userDrawn="1"/>
            </p:nvSpPr>
            <p:spPr bwMode="auto">
              <a:xfrm>
                <a:off x="10666912"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1" name="Rectangle 890"/>
              <p:cNvSpPr/>
              <p:nvPr userDrawn="1"/>
            </p:nvSpPr>
            <p:spPr bwMode="auto">
              <a:xfrm>
                <a:off x="11123956"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2" name="Rectangle 891"/>
              <p:cNvSpPr/>
              <p:nvPr userDrawn="1"/>
            </p:nvSpPr>
            <p:spPr bwMode="auto">
              <a:xfrm>
                <a:off x="11581001"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3" name="Rectangle 892"/>
              <p:cNvSpPr/>
              <p:nvPr userDrawn="1"/>
            </p:nvSpPr>
            <p:spPr bwMode="auto">
              <a:xfrm>
                <a:off x="12038045"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4" name="Rectangle 893"/>
              <p:cNvSpPr/>
              <p:nvPr/>
            </p:nvSpPr>
            <p:spPr bwMode="auto">
              <a:xfrm>
                <a:off x="-306388" y="39593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5" name="Rectangle 894"/>
              <p:cNvSpPr/>
              <p:nvPr userDrawn="1"/>
            </p:nvSpPr>
            <p:spPr bwMode="auto">
              <a:xfrm>
                <a:off x="150658"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6" name="Rectangle 895"/>
              <p:cNvSpPr/>
              <p:nvPr userDrawn="1"/>
            </p:nvSpPr>
            <p:spPr bwMode="auto">
              <a:xfrm>
                <a:off x="607702"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7" name="Rectangle 896"/>
              <p:cNvSpPr/>
              <p:nvPr userDrawn="1"/>
            </p:nvSpPr>
            <p:spPr bwMode="auto">
              <a:xfrm>
                <a:off x="1064747"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8" name="Rectangle 897"/>
              <p:cNvSpPr/>
              <p:nvPr userDrawn="1"/>
            </p:nvSpPr>
            <p:spPr bwMode="auto">
              <a:xfrm>
                <a:off x="1521791"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9" name="Rectangle 898"/>
              <p:cNvSpPr/>
              <p:nvPr userDrawn="1"/>
            </p:nvSpPr>
            <p:spPr bwMode="auto">
              <a:xfrm>
                <a:off x="1978836"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0" name="Rectangle 899"/>
              <p:cNvSpPr/>
              <p:nvPr userDrawn="1"/>
            </p:nvSpPr>
            <p:spPr bwMode="auto">
              <a:xfrm>
                <a:off x="2435880" y="39593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1" name="Rectangle 900"/>
              <p:cNvSpPr/>
              <p:nvPr/>
            </p:nvSpPr>
            <p:spPr bwMode="auto">
              <a:xfrm>
                <a:off x="2895040"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2" name="Rectangle 901"/>
              <p:cNvSpPr/>
              <p:nvPr userDrawn="1"/>
            </p:nvSpPr>
            <p:spPr bwMode="auto">
              <a:xfrm>
                <a:off x="3352084"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3" name="Rectangle 902"/>
              <p:cNvSpPr/>
              <p:nvPr userDrawn="1"/>
            </p:nvSpPr>
            <p:spPr bwMode="auto">
              <a:xfrm>
                <a:off x="3809129"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4" name="Rectangle 903"/>
              <p:cNvSpPr/>
              <p:nvPr userDrawn="1"/>
            </p:nvSpPr>
            <p:spPr bwMode="auto">
              <a:xfrm>
                <a:off x="4266173"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5" name="Rectangle 904"/>
              <p:cNvSpPr/>
              <p:nvPr userDrawn="1"/>
            </p:nvSpPr>
            <p:spPr bwMode="auto">
              <a:xfrm>
                <a:off x="4723217"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6" name="Rectangle 905"/>
              <p:cNvSpPr/>
              <p:nvPr userDrawn="1"/>
            </p:nvSpPr>
            <p:spPr bwMode="auto">
              <a:xfrm>
                <a:off x="5180262"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7" name="Rectangle 906"/>
              <p:cNvSpPr/>
              <p:nvPr userDrawn="1"/>
            </p:nvSpPr>
            <p:spPr bwMode="auto">
              <a:xfrm>
                <a:off x="5637306"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8" name="Rectangle 907"/>
              <p:cNvSpPr/>
              <p:nvPr/>
            </p:nvSpPr>
            <p:spPr bwMode="auto">
              <a:xfrm>
                <a:off x="6094351"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9" name="Rectangle 908"/>
              <p:cNvSpPr/>
              <p:nvPr userDrawn="1"/>
            </p:nvSpPr>
            <p:spPr bwMode="auto">
              <a:xfrm>
                <a:off x="6551395"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0" name="Rectangle 909"/>
              <p:cNvSpPr/>
              <p:nvPr userDrawn="1"/>
            </p:nvSpPr>
            <p:spPr bwMode="auto">
              <a:xfrm>
                <a:off x="7008440"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1" name="Rectangle 910"/>
              <p:cNvSpPr/>
              <p:nvPr userDrawn="1"/>
            </p:nvSpPr>
            <p:spPr bwMode="auto">
              <a:xfrm>
                <a:off x="7465484"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2" name="Rectangle 911"/>
              <p:cNvSpPr/>
              <p:nvPr userDrawn="1"/>
            </p:nvSpPr>
            <p:spPr bwMode="auto">
              <a:xfrm>
                <a:off x="7922528"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3" name="Rectangle 912"/>
              <p:cNvSpPr/>
              <p:nvPr userDrawn="1"/>
            </p:nvSpPr>
            <p:spPr bwMode="auto">
              <a:xfrm>
                <a:off x="8379573"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4" name="Rectangle 913"/>
              <p:cNvSpPr/>
              <p:nvPr userDrawn="1"/>
            </p:nvSpPr>
            <p:spPr bwMode="auto">
              <a:xfrm>
                <a:off x="8836617" y="39593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5" name="Rectangle 914"/>
              <p:cNvSpPr/>
              <p:nvPr/>
            </p:nvSpPr>
            <p:spPr bwMode="auto">
              <a:xfrm>
                <a:off x="9295778"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6" name="Rectangle 915"/>
              <p:cNvSpPr/>
              <p:nvPr userDrawn="1"/>
            </p:nvSpPr>
            <p:spPr bwMode="auto">
              <a:xfrm>
                <a:off x="9752823"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7" name="Rectangle 916"/>
              <p:cNvSpPr/>
              <p:nvPr userDrawn="1"/>
            </p:nvSpPr>
            <p:spPr bwMode="auto">
              <a:xfrm>
                <a:off x="10209867"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8" name="Rectangle 917"/>
              <p:cNvSpPr/>
              <p:nvPr userDrawn="1"/>
            </p:nvSpPr>
            <p:spPr bwMode="auto">
              <a:xfrm>
                <a:off x="10666912"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9" name="Rectangle 918"/>
              <p:cNvSpPr/>
              <p:nvPr userDrawn="1"/>
            </p:nvSpPr>
            <p:spPr bwMode="auto">
              <a:xfrm>
                <a:off x="11123956"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0" name="Rectangle 919"/>
              <p:cNvSpPr/>
              <p:nvPr userDrawn="1"/>
            </p:nvSpPr>
            <p:spPr bwMode="auto">
              <a:xfrm>
                <a:off x="11581001"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1" name="Rectangle 920"/>
              <p:cNvSpPr/>
              <p:nvPr userDrawn="1"/>
            </p:nvSpPr>
            <p:spPr bwMode="auto">
              <a:xfrm>
                <a:off x="12038045"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2" name="Rectangle 921"/>
              <p:cNvSpPr/>
              <p:nvPr/>
            </p:nvSpPr>
            <p:spPr bwMode="auto">
              <a:xfrm>
                <a:off x="-306388" y="44165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3" name="Rectangle 922"/>
              <p:cNvSpPr/>
              <p:nvPr userDrawn="1"/>
            </p:nvSpPr>
            <p:spPr bwMode="auto">
              <a:xfrm>
                <a:off x="150658"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4" name="Rectangle 923"/>
              <p:cNvSpPr/>
              <p:nvPr userDrawn="1"/>
            </p:nvSpPr>
            <p:spPr bwMode="auto">
              <a:xfrm>
                <a:off x="607702"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5" name="Rectangle 924"/>
              <p:cNvSpPr/>
              <p:nvPr userDrawn="1"/>
            </p:nvSpPr>
            <p:spPr bwMode="auto">
              <a:xfrm>
                <a:off x="1064747"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6" name="Rectangle 925"/>
              <p:cNvSpPr/>
              <p:nvPr userDrawn="1"/>
            </p:nvSpPr>
            <p:spPr bwMode="auto">
              <a:xfrm>
                <a:off x="1521791"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7" name="Rectangle 926"/>
              <p:cNvSpPr/>
              <p:nvPr userDrawn="1"/>
            </p:nvSpPr>
            <p:spPr bwMode="auto">
              <a:xfrm>
                <a:off x="1978836"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8" name="Rectangle 927"/>
              <p:cNvSpPr/>
              <p:nvPr userDrawn="1"/>
            </p:nvSpPr>
            <p:spPr bwMode="auto">
              <a:xfrm>
                <a:off x="2435880" y="44165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9" name="Rectangle 928"/>
              <p:cNvSpPr/>
              <p:nvPr/>
            </p:nvSpPr>
            <p:spPr bwMode="auto">
              <a:xfrm>
                <a:off x="2895040"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0" name="Rectangle 929"/>
              <p:cNvSpPr/>
              <p:nvPr userDrawn="1"/>
            </p:nvSpPr>
            <p:spPr bwMode="auto">
              <a:xfrm>
                <a:off x="3352084"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1" name="Rectangle 930"/>
              <p:cNvSpPr/>
              <p:nvPr userDrawn="1"/>
            </p:nvSpPr>
            <p:spPr bwMode="auto">
              <a:xfrm>
                <a:off x="3809129"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2" name="Rectangle 931"/>
              <p:cNvSpPr/>
              <p:nvPr userDrawn="1"/>
            </p:nvSpPr>
            <p:spPr bwMode="auto">
              <a:xfrm>
                <a:off x="4266173"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3" name="Rectangle 932"/>
              <p:cNvSpPr/>
              <p:nvPr userDrawn="1"/>
            </p:nvSpPr>
            <p:spPr bwMode="auto">
              <a:xfrm>
                <a:off x="4723217"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4" name="Rectangle 933"/>
              <p:cNvSpPr/>
              <p:nvPr userDrawn="1"/>
            </p:nvSpPr>
            <p:spPr bwMode="auto">
              <a:xfrm>
                <a:off x="5180262"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5" name="Rectangle 934"/>
              <p:cNvSpPr/>
              <p:nvPr userDrawn="1"/>
            </p:nvSpPr>
            <p:spPr bwMode="auto">
              <a:xfrm>
                <a:off x="5637306"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6" name="Rectangle 935"/>
              <p:cNvSpPr/>
              <p:nvPr/>
            </p:nvSpPr>
            <p:spPr bwMode="auto">
              <a:xfrm>
                <a:off x="6094351"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7" name="Rectangle 936"/>
              <p:cNvSpPr/>
              <p:nvPr userDrawn="1"/>
            </p:nvSpPr>
            <p:spPr bwMode="auto">
              <a:xfrm>
                <a:off x="6551395"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8" name="Rectangle 937"/>
              <p:cNvSpPr/>
              <p:nvPr userDrawn="1"/>
            </p:nvSpPr>
            <p:spPr bwMode="auto">
              <a:xfrm>
                <a:off x="7008440"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9" name="Rectangle 938"/>
              <p:cNvSpPr/>
              <p:nvPr userDrawn="1"/>
            </p:nvSpPr>
            <p:spPr bwMode="auto">
              <a:xfrm>
                <a:off x="7465484"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0" name="Rectangle 939"/>
              <p:cNvSpPr/>
              <p:nvPr userDrawn="1"/>
            </p:nvSpPr>
            <p:spPr bwMode="auto">
              <a:xfrm>
                <a:off x="7922528"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1" name="Rectangle 940"/>
              <p:cNvSpPr/>
              <p:nvPr userDrawn="1"/>
            </p:nvSpPr>
            <p:spPr bwMode="auto">
              <a:xfrm>
                <a:off x="8379573"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2" name="Rectangle 941"/>
              <p:cNvSpPr/>
              <p:nvPr userDrawn="1"/>
            </p:nvSpPr>
            <p:spPr bwMode="auto">
              <a:xfrm>
                <a:off x="8836617" y="44165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3" name="Rectangle 942"/>
              <p:cNvSpPr/>
              <p:nvPr/>
            </p:nvSpPr>
            <p:spPr bwMode="auto">
              <a:xfrm>
                <a:off x="9295778"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4" name="Rectangle 943"/>
              <p:cNvSpPr/>
              <p:nvPr userDrawn="1"/>
            </p:nvSpPr>
            <p:spPr bwMode="auto">
              <a:xfrm>
                <a:off x="9752823"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5" name="Rectangle 944"/>
              <p:cNvSpPr/>
              <p:nvPr userDrawn="1"/>
            </p:nvSpPr>
            <p:spPr bwMode="auto">
              <a:xfrm>
                <a:off x="10209867"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6" name="Rectangle 945"/>
              <p:cNvSpPr/>
              <p:nvPr userDrawn="1"/>
            </p:nvSpPr>
            <p:spPr bwMode="auto">
              <a:xfrm>
                <a:off x="10666912"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7" name="Rectangle 946"/>
              <p:cNvSpPr/>
              <p:nvPr userDrawn="1"/>
            </p:nvSpPr>
            <p:spPr bwMode="auto">
              <a:xfrm>
                <a:off x="11123956"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8" name="Rectangle 947"/>
              <p:cNvSpPr/>
              <p:nvPr userDrawn="1"/>
            </p:nvSpPr>
            <p:spPr bwMode="auto">
              <a:xfrm>
                <a:off x="11581001"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9" name="Rectangle 948"/>
              <p:cNvSpPr/>
              <p:nvPr userDrawn="1"/>
            </p:nvSpPr>
            <p:spPr bwMode="auto">
              <a:xfrm>
                <a:off x="12038045"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0" name="Rectangle 949"/>
              <p:cNvSpPr/>
              <p:nvPr/>
            </p:nvSpPr>
            <p:spPr bwMode="auto">
              <a:xfrm>
                <a:off x="-306388" y="48737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1" name="Rectangle 950"/>
              <p:cNvSpPr/>
              <p:nvPr userDrawn="1"/>
            </p:nvSpPr>
            <p:spPr bwMode="auto">
              <a:xfrm>
                <a:off x="150658"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2" name="Rectangle 951"/>
              <p:cNvSpPr/>
              <p:nvPr userDrawn="1"/>
            </p:nvSpPr>
            <p:spPr bwMode="auto">
              <a:xfrm>
                <a:off x="607702"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3" name="Rectangle 952"/>
              <p:cNvSpPr/>
              <p:nvPr userDrawn="1"/>
            </p:nvSpPr>
            <p:spPr bwMode="auto">
              <a:xfrm>
                <a:off x="1064747"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4" name="Rectangle 953"/>
              <p:cNvSpPr/>
              <p:nvPr userDrawn="1"/>
            </p:nvSpPr>
            <p:spPr bwMode="auto">
              <a:xfrm>
                <a:off x="1521791"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5" name="Rectangle 954"/>
              <p:cNvSpPr/>
              <p:nvPr userDrawn="1"/>
            </p:nvSpPr>
            <p:spPr bwMode="auto">
              <a:xfrm>
                <a:off x="1978836"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6" name="Rectangle 955"/>
              <p:cNvSpPr/>
              <p:nvPr userDrawn="1"/>
            </p:nvSpPr>
            <p:spPr bwMode="auto">
              <a:xfrm>
                <a:off x="2435880" y="48737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7" name="Rectangle 956"/>
              <p:cNvSpPr/>
              <p:nvPr/>
            </p:nvSpPr>
            <p:spPr bwMode="auto">
              <a:xfrm>
                <a:off x="2895040"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8" name="Rectangle 957"/>
              <p:cNvSpPr/>
              <p:nvPr userDrawn="1"/>
            </p:nvSpPr>
            <p:spPr bwMode="auto">
              <a:xfrm>
                <a:off x="3352084"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9" name="Rectangle 958"/>
              <p:cNvSpPr/>
              <p:nvPr userDrawn="1"/>
            </p:nvSpPr>
            <p:spPr bwMode="auto">
              <a:xfrm>
                <a:off x="3809129"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0" name="Rectangle 959"/>
              <p:cNvSpPr/>
              <p:nvPr userDrawn="1"/>
            </p:nvSpPr>
            <p:spPr bwMode="auto">
              <a:xfrm>
                <a:off x="4266173"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1" name="Rectangle 960"/>
              <p:cNvSpPr/>
              <p:nvPr userDrawn="1"/>
            </p:nvSpPr>
            <p:spPr bwMode="auto">
              <a:xfrm>
                <a:off x="4723217"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2" name="Rectangle 961"/>
              <p:cNvSpPr/>
              <p:nvPr userDrawn="1"/>
            </p:nvSpPr>
            <p:spPr bwMode="auto">
              <a:xfrm>
                <a:off x="5180262"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3" name="Rectangle 962"/>
              <p:cNvSpPr/>
              <p:nvPr userDrawn="1"/>
            </p:nvSpPr>
            <p:spPr bwMode="auto">
              <a:xfrm>
                <a:off x="5637306"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4" name="Rectangle 963"/>
              <p:cNvSpPr/>
              <p:nvPr/>
            </p:nvSpPr>
            <p:spPr bwMode="auto">
              <a:xfrm>
                <a:off x="6094351"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5" name="Rectangle 964"/>
              <p:cNvSpPr/>
              <p:nvPr userDrawn="1"/>
            </p:nvSpPr>
            <p:spPr bwMode="auto">
              <a:xfrm>
                <a:off x="6551395"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6" name="Rectangle 965"/>
              <p:cNvSpPr/>
              <p:nvPr userDrawn="1"/>
            </p:nvSpPr>
            <p:spPr bwMode="auto">
              <a:xfrm>
                <a:off x="7008440"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7" name="Rectangle 966"/>
              <p:cNvSpPr/>
              <p:nvPr userDrawn="1"/>
            </p:nvSpPr>
            <p:spPr bwMode="auto">
              <a:xfrm>
                <a:off x="7465484"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8" name="Rectangle 967"/>
              <p:cNvSpPr/>
              <p:nvPr userDrawn="1"/>
            </p:nvSpPr>
            <p:spPr bwMode="auto">
              <a:xfrm>
                <a:off x="7922528"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9" name="Rectangle 968"/>
              <p:cNvSpPr/>
              <p:nvPr userDrawn="1"/>
            </p:nvSpPr>
            <p:spPr bwMode="auto">
              <a:xfrm>
                <a:off x="8379573"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0" name="Rectangle 969"/>
              <p:cNvSpPr/>
              <p:nvPr userDrawn="1"/>
            </p:nvSpPr>
            <p:spPr bwMode="auto">
              <a:xfrm>
                <a:off x="8836617" y="48737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1" name="Rectangle 970"/>
              <p:cNvSpPr/>
              <p:nvPr/>
            </p:nvSpPr>
            <p:spPr bwMode="auto">
              <a:xfrm>
                <a:off x="9295778"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2" name="Rectangle 971"/>
              <p:cNvSpPr/>
              <p:nvPr userDrawn="1"/>
            </p:nvSpPr>
            <p:spPr bwMode="auto">
              <a:xfrm>
                <a:off x="9752823"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3" name="Rectangle 972"/>
              <p:cNvSpPr/>
              <p:nvPr userDrawn="1"/>
            </p:nvSpPr>
            <p:spPr bwMode="auto">
              <a:xfrm>
                <a:off x="10209867"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4" name="Rectangle 973"/>
              <p:cNvSpPr/>
              <p:nvPr userDrawn="1"/>
            </p:nvSpPr>
            <p:spPr bwMode="auto">
              <a:xfrm>
                <a:off x="10666912"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5" name="Rectangle 974"/>
              <p:cNvSpPr/>
              <p:nvPr userDrawn="1"/>
            </p:nvSpPr>
            <p:spPr bwMode="auto">
              <a:xfrm>
                <a:off x="11123956"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6" name="Rectangle 975"/>
              <p:cNvSpPr/>
              <p:nvPr userDrawn="1"/>
            </p:nvSpPr>
            <p:spPr bwMode="auto">
              <a:xfrm>
                <a:off x="11581001"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7" name="Rectangle 976"/>
              <p:cNvSpPr/>
              <p:nvPr userDrawn="1"/>
            </p:nvSpPr>
            <p:spPr bwMode="auto">
              <a:xfrm>
                <a:off x="12038045"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8" name="Rectangle 977"/>
              <p:cNvSpPr/>
              <p:nvPr/>
            </p:nvSpPr>
            <p:spPr bwMode="auto">
              <a:xfrm>
                <a:off x="-306388" y="53309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9" name="Rectangle 978"/>
              <p:cNvSpPr/>
              <p:nvPr userDrawn="1"/>
            </p:nvSpPr>
            <p:spPr bwMode="auto">
              <a:xfrm>
                <a:off x="150658"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0" name="Rectangle 979"/>
              <p:cNvSpPr/>
              <p:nvPr userDrawn="1"/>
            </p:nvSpPr>
            <p:spPr bwMode="auto">
              <a:xfrm>
                <a:off x="607702"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1" name="Rectangle 980"/>
              <p:cNvSpPr/>
              <p:nvPr userDrawn="1"/>
            </p:nvSpPr>
            <p:spPr bwMode="auto">
              <a:xfrm>
                <a:off x="1064747"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2" name="Rectangle 981"/>
              <p:cNvSpPr/>
              <p:nvPr userDrawn="1"/>
            </p:nvSpPr>
            <p:spPr bwMode="auto">
              <a:xfrm>
                <a:off x="1521791"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3" name="Rectangle 982"/>
              <p:cNvSpPr/>
              <p:nvPr userDrawn="1"/>
            </p:nvSpPr>
            <p:spPr bwMode="auto">
              <a:xfrm>
                <a:off x="1978836"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4" name="Rectangle 983"/>
              <p:cNvSpPr/>
              <p:nvPr userDrawn="1"/>
            </p:nvSpPr>
            <p:spPr bwMode="auto">
              <a:xfrm>
                <a:off x="2435880" y="53309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5" name="Rectangle 984"/>
              <p:cNvSpPr/>
              <p:nvPr/>
            </p:nvSpPr>
            <p:spPr bwMode="auto">
              <a:xfrm>
                <a:off x="2895040"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6" name="Rectangle 985"/>
              <p:cNvSpPr/>
              <p:nvPr userDrawn="1"/>
            </p:nvSpPr>
            <p:spPr bwMode="auto">
              <a:xfrm>
                <a:off x="3352084"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7" name="Rectangle 986"/>
              <p:cNvSpPr/>
              <p:nvPr userDrawn="1"/>
            </p:nvSpPr>
            <p:spPr bwMode="auto">
              <a:xfrm>
                <a:off x="3809129"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8" name="Rectangle 987"/>
              <p:cNvSpPr/>
              <p:nvPr userDrawn="1"/>
            </p:nvSpPr>
            <p:spPr bwMode="auto">
              <a:xfrm>
                <a:off x="4266173"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9" name="Rectangle 988"/>
              <p:cNvSpPr/>
              <p:nvPr userDrawn="1"/>
            </p:nvSpPr>
            <p:spPr bwMode="auto">
              <a:xfrm>
                <a:off x="4723217"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0" name="Rectangle 989"/>
              <p:cNvSpPr/>
              <p:nvPr userDrawn="1"/>
            </p:nvSpPr>
            <p:spPr bwMode="auto">
              <a:xfrm>
                <a:off x="5180262"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1" name="Rectangle 990"/>
              <p:cNvSpPr/>
              <p:nvPr userDrawn="1"/>
            </p:nvSpPr>
            <p:spPr bwMode="auto">
              <a:xfrm>
                <a:off x="5637306"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2" name="Rectangle 991"/>
              <p:cNvSpPr/>
              <p:nvPr/>
            </p:nvSpPr>
            <p:spPr bwMode="auto">
              <a:xfrm>
                <a:off x="6094351"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3" name="Rectangle 992"/>
              <p:cNvSpPr/>
              <p:nvPr userDrawn="1"/>
            </p:nvSpPr>
            <p:spPr bwMode="auto">
              <a:xfrm>
                <a:off x="6551395"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4" name="Rectangle 993"/>
              <p:cNvSpPr/>
              <p:nvPr userDrawn="1"/>
            </p:nvSpPr>
            <p:spPr bwMode="auto">
              <a:xfrm>
                <a:off x="7008440"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5" name="Rectangle 994"/>
              <p:cNvSpPr/>
              <p:nvPr userDrawn="1"/>
            </p:nvSpPr>
            <p:spPr bwMode="auto">
              <a:xfrm>
                <a:off x="7465484"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6" name="Rectangle 995"/>
              <p:cNvSpPr/>
              <p:nvPr userDrawn="1"/>
            </p:nvSpPr>
            <p:spPr bwMode="auto">
              <a:xfrm>
                <a:off x="7922528"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7" name="Rectangle 996"/>
              <p:cNvSpPr/>
              <p:nvPr userDrawn="1"/>
            </p:nvSpPr>
            <p:spPr bwMode="auto">
              <a:xfrm>
                <a:off x="8379573"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8" name="Rectangle 997"/>
              <p:cNvSpPr/>
              <p:nvPr userDrawn="1"/>
            </p:nvSpPr>
            <p:spPr bwMode="auto">
              <a:xfrm>
                <a:off x="8836617" y="53309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9" name="Rectangle 998"/>
              <p:cNvSpPr/>
              <p:nvPr/>
            </p:nvSpPr>
            <p:spPr bwMode="auto">
              <a:xfrm>
                <a:off x="9295778"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0" name="Rectangle 999"/>
              <p:cNvSpPr/>
              <p:nvPr userDrawn="1"/>
            </p:nvSpPr>
            <p:spPr bwMode="auto">
              <a:xfrm>
                <a:off x="9752823"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1" name="Rectangle 1000"/>
              <p:cNvSpPr/>
              <p:nvPr userDrawn="1"/>
            </p:nvSpPr>
            <p:spPr bwMode="auto">
              <a:xfrm>
                <a:off x="10209867"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2" name="Rectangle 1001"/>
              <p:cNvSpPr/>
              <p:nvPr userDrawn="1"/>
            </p:nvSpPr>
            <p:spPr bwMode="auto">
              <a:xfrm>
                <a:off x="10666912"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3" name="Rectangle 1002"/>
              <p:cNvSpPr/>
              <p:nvPr userDrawn="1"/>
            </p:nvSpPr>
            <p:spPr bwMode="auto">
              <a:xfrm>
                <a:off x="11123956"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4" name="Rectangle 1003"/>
              <p:cNvSpPr/>
              <p:nvPr userDrawn="1"/>
            </p:nvSpPr>
            <p:spPr bwMode="auto">
              <a:xfrm>
                <a:off x="11581001"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5" name="Rectangle 1004"/>
              <p:cNvSpPr/>
              <p:nvPr userDrawn="1"/>
            </p:nvSpPr>
            <p:spPr bwMode="auto">
              <a:xfrm>
                <a:off x="12038045"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6" name="Rectangle 1005"/>
              <p:cNvSpPr/>
              <p:nvPr/>
            </p:nvSpPr>
            <p:spPr bwMode="auto">
              <a:xfrm>
                <a:off x="-306388" y="57881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7" name="Rectangle 1006"/>
              <p:cNvSpPr/>
              <p:nvPr userDrawn="1"/>
            </p:nvSpPr>
            <p:spPr bwMode="auto">
              <a:xfrm>
                <a:off x="150658"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8" name="Rectangle 1007"/>
              <p:cNvSpPr/>
              <p:nvPr userDrawn="1"/>
            </p:nvSpPr>
            <p:spPr bwMode="auto">
              <a:xfrm>
                <a:off x="607702"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9" name="Rectangle 1008"/>
              <p:cNvSpPr/>
              <p:nvPr userDrawn="1"/>
            </p:nvSpPr>
            <p:spPr bwMode="auto">
              <a:xfrm>
                <a:off x="1064747"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0" name="Rectangle 1009"/>
              <p:cNvSpPr/>
              <p:nvPr userDrawn="1"/>
            </p:nvSpPr>
            <p:spPr bwMode="auto">
              <a:xfrm>
                <a:off x="1521791"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1" name="Rectangle 1010"/>
              <p:cNvSpPr/>
              <p:nvPr userDrawn="1"/>
            </p:nvSpPr>
            <p:spPr bwMode="auto">
              <a:xfrm>
                <a:off x="1978836"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2" name="Rectangle 1011"/>
              <p:cNvSpPr/>
              <p:nvPr userDrawn="1"/>
            </p:nvSpPr>
            <p:spPr bwMode="auto">
              <a:xfrm>
                <a:off x="2435880" y="57881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3" name="Rectangle 1012"/>
              <p:cNvSpPr/>
              <p:nvPr/>
            </p:nvSpPr>
            <p:spPr bwMode="auto">
              <a:xfrm>
                <a:off x="2895040"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4" name="Rectangle 1013"/>
              <p:cNvSpPr/>
              <p:nvPr userDrawn="1"/>
            </p:nvSpPr>
            <p:spPr bwMode="auto">
              <a:xfrm>
                <a:off x="3352084"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5" name="Rectangle 1014"/>
              <p:cNvSpPr/>
              <p:nvPr userDrawn="1"/>
            </p:nvSpPr>
            <p:spPr bwMode="auto">
              <a:xfrm>
                <a:off x="3809129"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6" name="Rectangle 1015"/>
              <p:cNvSpPr/>
              <p:nvPr userDrawn="1"/>
            </p:nvSpPr>
            <p:spPr bwMode="auto">
              <a:xfrm>
                <a:off x="4266173"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7" name="Rectangle 1016"/>
              <p:cNvSpPr/>
              <p:nvPr userDrawn="1"/>
            </p:nvSpPr>
            <p:spPr bwMode="auto">
              <a:xfrm>
                <a:off x="4723217"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8" name="Rectangle 1017"/>
              <p:cNvSpPr/>
              <p:nvPr userDrawn="1"/>
            </p:nvSpPr>
            <p:spPr bwMode="auto">
              <a:xfrm>
                <a:off x="5180262"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9" name="Rectangle 1018"/>
              <p:cNvSpPr/>
              <p:nvPr userDrawn="1"/>
            </p:nvSpPr>
            <p:spPr bwMode="auto">
              <a:xfrm>
                <a:off x="5637306"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0" name="Rectangle 1019"/>
              <p:cNvSpPr/>
              <p:nvPr/>
            </p:nvSpPr>
            <p:spPr bwMode="auto">
              <a:xfrm>
                <a:off x="6094351"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1" name="Rectangle 1020"/>
              <p:cNvSpPr/>
              <p:nvPr userDrawn="1"/>
            </p:nvSpPr>
            <p:spPr bwMode="auto">
              <a:xfrm>
                <a:off x="6551395"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2" name="Rectangle 1021"/>
              <p:cNvSpPr/>
              <p:nvPr userDrawn="1"/>
            </p:nvSpPr>
            <p:spPr bwMode="auto">
              <a:xfrm>
                <a:off x="7008440"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3" name="Rectangle 1022"/>
              <p:cNvSpPr/>
              <p:nvPr userDrawn="1"/>
            </p:nvSpPr>
            <p:spPr bwMode="auto">
              <a:xfrm>
                <a:off x="7465484"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4" name="Rectangle 1023"/>
              <p:cNvSpPr/>
              <p:nvPr userDrawn="1"/>
            </p:nvSpPr>
            <p:spPr bwMode="auto">
              <a:xfrm>
                <a:off x="7922528"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5" name="Rectangle 1024"/>
              <p:cNvSpPr/>
              <p:nvPr userDrawn="1"/>
            </p:nvSpPr>
            <p:spPr bwMode="auto">
              <a:xfrm>
                <a:off x="8379573"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6" name="Rectangle 1025"/>
              <p:cNvSpPr/>
              <p:nvPr userDrawn="1"/>
            </p:nvSpPr>
            <p:spPr bwMode="auto">
              <a:xfrm>
                <a:off x="8836617" y="57881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7" name="Rectangle 1026"/>
              <p:cNvSpPr/>
              <p:nvPr/>
            </p:nvSpPr>
            <p:spPr bwMode="auto">
              <a:xfrm>
                <a:off x="9295778"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8" name="Rectangle 1027"/>
              <p:cNvSpPr/>
              <p:nvPr userDrawn="1"/>
            </p:nvSpPr>
            <p:spPr bwMode="auto">
              <a:xfrm>
                <a:off x="9752823"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9" name="Rectangle 1028"/>
              <p:cNvSpPr/>
              <p:nvPr userDrawn="1"/>
            </p:nvSpPr>
            <p:spPr bwMode="auto">
              <a:xfrm>
                <a:off x="10209867"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0" name="Rectangle 1029"/>
              <p:cNvSpPr/>
              <p:nvPr userDrawn="1"/>
            </p:nvSpPr>
            <p:spPr bwMode="auto">
              <a:xfrm>
                <a:off x="10666912"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1" name="Rectangle 1030"/>
              <p:cNvSpPr/>
              <p:nvPr userDrawn="1"/>
            </p:nvSpPr>
            <p:spPr bwMode="auto">
              <a:xfrm>
                <a:off x="11123956"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2" name="Rectangle 1031"/>
              <p:cNvSpPr/>
              <p:nvPr userDrawn="1"/>
            </p:nvSpPr>
            <p:spPr bwMode="auto">
              <a:xfrm>
                <a:off x="11581001"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3" name="Rectangle 1032"/>
              <p:cNvSpPr/>
              <p:nvPr userDrawn="1"/>
            </p:nvSpPr>
            <p:spPr bwMode="auto">
              <a:xfrm>
                <a:off x="12038045"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4" name="Rectangle 1033"/>
              <p:cNvSpPr/>
              <p:nvPr/>
            </p:nvSpPr>
            <p:spPr bwMode="auto">
              <a:xfrm>
                <a:off x="-306388" y="62453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5" name="Rectangle 1034"/>
              <p:cNvSpPr/>
              <p:nvPr userDrawn="1"/>
            </p:nvSpPr>
            <p:spPr bwMode="auto">
              <a:xfrm>
                <a:off x="150658"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6" name="Rectangle 1035"/>
              <p:cNvSpPr/>
              <p:nvPr userDrawn="1"/>
            </p:nvSpPr>
            <p:spPr bwMode="auto">
              <a:xfrm>
                <a:off x="607702"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7" name="Rectangle 1036"/>
              <p:cNvSpPr/>
              <p:nvPr userDrawn="1"/>
            </p:nvSpPr>
            <p:spPr bwMode="auto">
              <a:xfrm>
                <a:off x="1064747"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8" name="Rectangle 1037"/>
              <p:cNvSpPr/>
              <p:nvPr userDrawn="1"/>
            </p:nvSpPr>
            <p:spPr bwMode="auto">
              <a:xfrm>
                <a:off x="1521791"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9" name="Rectangle 1038"/>
              <p:cNvSpPr/>
              <p:nvPr userDrawn="1"/>
            </p:nvSpPr>
            <p:spPr bwMode="auto">
              <a:xfrm>
                <a:off x="1978836"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0" name="Rectangle 1039"/>
              <p:cNvSpPr/>
              <p:nvPr userDrawn="1"/>
            </p:nvSpPr>
            <p:spPr bwMode="auto">
              <a:xfrm>
                <a:off x="2435880" y="62453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1" name="Rectangle 1040"/>
              <p:cNvSpPr/>
              <p:nvPr/>
            </p:nvSpPr>
            <p:spPr bwMode="auto">
              <a:xfrm>
                <a:off x="2895040"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2" name="Rectangle 1041"/>
              <p:cNvSpPr/>
              <p:nvPr userDrawn="1"/>
            </p:nvSpPr>
            <p:spPr bwMode="auto">
              <a:xfrm>
                <a:off x="3352084"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3" name="Rectangle 1042"/>
              <p:cNvSpPr/>
              <p:nvPr userDrawn="1"/>
            </p:nvSpPr>
            <p:spPr bwMode="auto">
              <a:xfrm>
                <a:off x="3809129"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4" name="Rectangle 1043"/>
              <p:cNvSpPr/>
              <p:nvPr userDrawn="1"/>
            </p:nvSpPr>
            <p:spPr bwMode="auto">
              <a:xfrm>
                <a:off x="4266173"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5" name="Rectangle 1044"/>
              <p:cNvSpPr/>
              <p:nvPr userDrawn="1"/>
            </p:nvSpPr>
            <p:spPr bwMode="auto">
              <a:xfrm>
                <a:off x="4723217"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6" name="Rectangle 1045"/>
              <p:cNvSpPr/>
              <p:nvPr userDrawn="1"/>
            </p:nvSpPr>
            <p:spPr bwMode="auto">
              <a:xfrm>
                <a:off x="5180262"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7" name="Rectangle 1046"/>
              <p:cNvSpPr/>
              <p:nvPr userDrawn="1"/>
            </p:nvSpPr>
            <p:spPr bwMode="auto">
              <a:xfrm>
                <a:off x="5637306"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8" name="Rectangle 1047"/>
              <p:cNvSpPr/>
              <p:nvPr/>
            </p:nvSpPr>
            <p:spPr bwMode="auto">
              <a:xfrm>
                <a:off x="6094351"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9" name="Rectangle 1048"/>
              <p:cNvSpPr/>
              <p:nvPr userDrawn="1"/>
            </p:nvSpPr>
            <p:spPr bwMode="auto">
              <a:xfrm>
                <a:off x="6551395"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0" name="Rectangle 1049"/>
              <p:cNvSpPr/>
              <p:nvPr userDrawn="1"/>
            </p:nvSpPr>
            <p:spPr bwMode="auto">
              <a:xfrm>
                <a:off x="7008440"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1" name="Rectangle 1050"/>
              <p:cNvSpPr/>
              <p:nvPr userDrawn="1"/>
            </p:nvSpPr>
            <p:spPr bwMode="auto">
              <a:xfrm>
                <a:off x="7465484"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2" name="Rectangle 1051"/>
              <p:cNvSpPr/>
              <p:nvPr userDrawn="1"/>
            </p:nvSpPr>
            <p:spPr bwMode="auto">
              <a:xfrm>
                <a:off x="7922528"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3" name="Rectangle 1052"/>
              <p:cNvSpPr/>
              <p:nvPr userDrawn="1"/>
            </p:nvSpPr>
            <p:spPr bwMode="auto">
              <a:xfrm>
                <a:off x="8379573"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4" name="Rectangle 1053"/>
              <p:cNvSpPr/>
              <p:nvPr userDrawn="1"/>
            </p:nvSpPr>
            <p:spPr bwMode="auto">
              <a:xfrm>
                <a:off x="8836617" y="62453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5" name="Rectangle 1054"/>
              <p:cNvSpPr/>
              <p:nvPr/>
            </p:nvSpPr>
            <p:spPr bwMode="auto">
              <a:xfrm>
                <a:off x="9295778"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6" name="Rectangle 1055"/>
              <p:cNvSpPr/>
              <p:nvPr userDrawn="1"/>
            </p:nvSpPr>
            <p:spPr bwMode="auto">
              <a:xfrm>
                <a:off x="9752823"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7" name="Rectangle 1056"/>
              <p:cNvSpPr/>
              <p:nvPr userDrawn="1"/>
            </p:nvSpPr>
            <p:spPr bwMode="auto">
              <a:xfrm>
                <a:off x="10209867"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8" name="Rectangle 1057"/>
              <p:cNvSpPr/>
              <p:nvPr userDrawn="1"/>
            </p:nvSpPr>
            <p:spPr bwMode="auto">
              <a:xfrm>
                <a:off x="10666912"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9" name="Rectangle 1058"/>
              <p:cNvSpPr/>
              <p:nvPr userDrawn="1"/>
            </p:nvSpPr>
            <p:spPr bwMode="auto">
              <a:xfrm>
                <a:off x="11123956"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0" name="Rectangle 1059"/>
              <p:cNvSpPr/>
              <p:nvPr userDrawn="1"/>
            </p:nvSpPr>
            <p:spPr bwMode="auto">
              <a:xfrm>
                <a:off x="11581001"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1" name="Rectangle 1060"/>
              <p:cNvSpPr/>
              <p:nvPr userDrawn="1"/>
            </p:nvSpPr>
            <p:spPr bwMode="auto">
              <a:xfrm>
                <a:off x="12038045"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2" name="Rectangle 1061"/>
              <p:cNvSpPr/>
              <p:nvPr/>
            </p:nvSpPr>
            <p:spPr bwMode="auto">
              <a:xfrm>
                <a:off x="-306388" y="67025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3" name="Rectangle 1062"/>
              <p:cNvSpPr/>
              <p:nvPr userDrawn="1"/>
            </p:nvSpPr>
            <p:spPr bwMode="auto">
              <a:xfrm>
                <a:off x="150658"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4" name="Rectangle 1063"/>
              <p:cNvSpPr/>
              <p:nvPr userDrawn="1"/>
            </p:nvSpPr>
            <p:spPr bwMode="auto">
              <a:xfrm>
                <a:off x="607702"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5" name="Rectangle 1064"/>
              <p:cNvSpPr/>
              <p:nvPr userDrawn="1"/>
            </p:nvSpPr>
            <p:spPr bwMode="auto">
              <a:xfrm>
                <a:off x="1064747"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6" name="Rectangle 1065"/>
              <p:cNvSpPr/>
              <p:nvPr userDrawn="1"/>
            </p:nvSpPr>
            <p:spPr bwMode="auto">
              <a:xfrm>
                <a:off x="1521791"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7" name="Rectangle 1066"/>
              <p:cNvSpPr/>
              <p:nvPr userDrawn="1"/>
            </p:nvSpPr>
            <p:spPr bwMode="auto">
              <a:xfrm>
                <a:off x="1978836"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8" name="Rectangle 1067"/>
              <p:cNvSpPr/>
              <p:nvPr userDrawn="1"/>
            </p:nvSpPr>
            <p:spPr bwMode="auto">
              <a:xfrm>
                <a:off x="2435880" y="67025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9" name="Rectangle 1068"/>
              <p:cNvSpPr/>
              <p:nvPr/>
            </p:nvSpPr>
            <p:spPr bwMode="auto">
              <a:xfrm>
                <a:off x="2895040"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0" name="Rectangle 1069"/>
              <p:cNvSpPr/>
              <p:nvPr userDrawn="1"/>
            </p:nvSpPr>
            <p:spPr bwMode="auto">
              <a:xfrm>
                <a:off x="3352084"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1" name="Rectangle 1070"/>
              <p:cNvSpPr/>
              <p:nvPr userDrawn="1"/>
            </p:nvSpPr>
            <p:spPr bwMode="auto">
              <a:xfrm>
                <a:off x="3809129"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2" name="Rectangle 1071"/>
              <p:cNvSpPr/>
              <p:nvPr userDrawn="1"/>
            </p:nvSpPr>
            <p:spPr bwMode="auto">
              <a:xfrm>
                <a:off x="4266173"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3" name="Rectangle 1072"/>
              <p:cNvSpPr/>
              <p:nvPr userDrawn="1"/>
            </p:nvSpPr>
            <p:spPr bwMode="auto">
              <a:xfrm>
                <a:off x="4723217"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4" name="Rectangle 1073"/>
              <p:cNvSpPr/>
              <p:nvPr userDrawn="1"/>
            </p:nvSpPr>
            <p:spPr bwMode="auto">
              <a:xfrm>
                <a:off x="5180262"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5" name="Rectangle 1074"/>
              <p:cNvSpPr/>
              <p:nvPr userDrawn="1"/>
            </p:nvSpPr>
            <p:spPr bwMode="auto">
              <a:xfrm>
                <a:off x="5637306"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6" name="Rectangle 1075"/>
              <p:cNvSpPr/>
              <p:nvPr/>
            </p:nvSpPr>
            <p:spPr bwMode="auto">
              <a:xfrm>
                <a:off x="6094351"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7" name="Rectangle 1076"/>
              <p:cNvSpPr/>
              <p:nvPr userDrawn="1"/>
            </p:nvSpPr>
            <p:spPr bwMode="auto">
              <a:xfrm>
                <a:off x="6551395"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8" name="Rectangle 1077"/>
              <p:cNvSpPr/>
              <p:nvPr userDrawn="1"/>
            </p:nvSpPr>
            <p:spPr bwMode="auto">
              <a:xfrm>
                <a:off x="7008440"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9" name="Rectangle 1078"/>
              <p:cNvSpPr/>
              <p:nvPr userDrawn="1"/>
            </p:nvSpPr>
            <p:spPr bwMode="auto">
              <a:xfrm>
                <a:off x="7465484"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0" name="Rectangle 1079"/>
              <p:cNvSpPr/>
              <p:nvPr userDrawn="1"/>
            </p:nvSpPr>
            <p:spPr bwMode="auto">
              <a:xfrm>
                <a:off x="7922528"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1" name="Rectangle 1080"/>
              <p:cNvSpPr/>
              <p:nvPr userDrawn="1"/>
            </p:nvSpPr>
            <p:spPr bwMode="auto">
              <a:xfrm>
                <a:off x="8379573"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2" name="Rectangle 1081"/>
              <p:cNvSpPr/>
              <p:nvPr userDrawn="1"/>
            </p:nvSpPr>
            <p:spPr bwMode="auto">
              <a:xfrm>
                <a:off x="8836617" y="67025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3" name="Rectangle 1082"/>
              <p:cNvSpPr/>
              <p:nvPr/>
            </p:nvSpPr>
            <p:spPr bwMode="auto">
              <a:xfrm>
                <a:off x="9295778"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4" name="Rectangle 1083"/>
              <p:cNvSpPr/>
              <p:nvPr userDrawn="1"/>
            </p:nvSpPr>
            <p:spPr bwMode="auto">
              <a:xfrm>
                <a:off x="9752823"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5" name="Rectangle 1084"/>
              <p:cNvSpPr/>
              <p:nvPr userDrawn="1"/>
            </p:nvSpPr>
            <p:spPr bwMode="auto">
              <a:xfrm>
                <a:off x="10209867"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6" name="Rectangle 1085"/>
              <p:cNvSpPr/>
              <p:nvPr userDrawn="1"/>
            </p:nvSpPr>
            <p:spPr bwMode="auto">
              <a:xfrm>
                <a:off x="10666912"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7" name="Rectangle 1086"/>
              <p:cNvSpPr/>
              <p:nvPr userDrawn="1"/>
            </p:nvSpPr>
            <p:spPr bwMode="auto">
              <a:xfrm>
                <a:off x="11123956"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8" name="Rectangle 1087"/>
              <p:cNvSpPr/>
              <p:nvPr userDrawn="1"/>
            </p:nvSpPr>
            <p:spPr bwMode="auto">
              <a:xfrm>
                <a:off x="11581001"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9" name="Rectangle 1088"/>
              <p:cNvSpPr/>
              <p:nvPr userDrawn="1"/>
            </p:nvSpPr>
            <p:spPr bwMode="auto">
              <a:xfrm>
                <a:off x="12038045"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grpSp>
        <p:grpSp>
          <p:nvGrpSpPr>
            <p:cNvPr id="3078" name="grid lines - 1&quot; - horizontal"/>
            <p:cNvGrpSpPr>
              <a:grpSpLocks/>
            </p:cNvGrpSpPr>
            <p:nvPr userDrawn="1"/>
          </p:nvGrpSpPr>
          <p:grpSpPr bwMode="auto">
            <a:xfrm>
              <a:off x="-304396" y="-228600"/>
              <a:ext cx="12801600" cy="7315200"/>
              <a:chOff x="-304396" y="-228600"/>
              <a:chExt cx="12801600" cy="7315200"/>
            </a:xfrm>
          </p:grpSpPr>
          <p:cxnSp>
            <p:nvCxnSpPr>
              <p:cNvPr id="1105" name="Straight Connector 1104"/>
              <p:cNvCxnSpPr/>
              <p:nvPr userDrawn="1"/>
            </p:nvCxnSpPr>
            <p:spPr>
              <a:xfrm rot="16200000" flipV="1">
                <a:off x="6096467" y="-2971739"/>
                <a:ext cx="0" cy="12801476"/>
              </a:xfrm>
              <a:prstGeom prst="line">
                <a:avLst/>
              </a:prstGeom>
              <a:ln>
                <a:solidFill>
                  <a:srgbClr val="292929">
                    <a:alpha val="59000"/>
                  </a:srgbClr>
                </a:solidFill>
              </a:ln>
            </p:spPr>
            <p:style>
              <a:lnRef idx="1">
                <a:schemeClr val="accent1"/>
              </a:lnRef>
              <a:fillRef idx="0">
                <a:schemeClr val="accent1"/>
              </a:fillRef>
              <a:effectRef idx="0">
                <a:schemeClr val="accent1"/>
              </a:effectRef>
              <a:fontRef idx="minor">
                <a:schemeClr val="tx1"/>
              </a:fontRef>
            </p:style>
          </p:cxnSp>
          <p:cxnSp>
            <p:nvCxnSpPr>
              <p:cNvPr id="1106" name="Straight Connector 1105"/>
              <p:cNvCxnSpPr/>
              <p:nvPr userDrawn="1"/>
            </p:nvCxnSpPr>
            <p:spPr>
              <a:xfrm rot="16200000" flipV="1">
                <a:off x="6096467" y="-20573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7" name="Straight Connector 1106"/>
              <p:cNvCxnSpPr/>
              <p:nvPr userDrawn="1"/>
            </p:nvCxnSpPr>
            <p:spPr>
              <a:xfrm rot="16200000" flipV="1">
                <a:off x="6096467" y="-11429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8" name="Straight Connector 1107"/>
              <p:cNvCxnSpPr/>
              <p:nvPr userDrawn="1"/>
            </p:nvCxnSpPr>
            <p:spPr>
              <a:xfrm rot="16200000" flipV="1">
                <a:off x="6096467" y="-2285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9" name="Straight Connector 1108"/>
              <p:cNvCxnSpPr/>
              <p:nvPr userDrawn="1"/>
            </p:nvCxnSpPr>
            <p:spPr>
              <a:xfrm rot="16200000" flipV="1">
                <a:off x="6096467" y="685861"/>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0" name="Straight Connector 1109"/>
              <p:cNvCxnSpPr/>
              <p:nvPr userDrawn="1"/>
            </p:nvCxnSpPr>
            <p:spPr>
              <a:xfrm rot="16200000" flipV="1">
                <a:off x="6096467" y="-38861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1" name="Straight Connector 1110"/>
              <p:cNvCxnSpPr/>
              <p:nvPr userDrawn="1"/>
            </p:nvCxnSpPr>
            <p:spPr>
              <a:xfrm rot="16200000" flipV="1">
                <a:off x="6096467" y="-48005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2" name="Straight Connector 1111"/>
              <p:cNvCxnSpPr/>
              <p:nvPr userDrawn="1"/>
            </p:nvCxnSpPr>
            <p:spPr>
              <a:xfrm rot="16200000" flipV="1">
                <a:off x="6096467" y="-57149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3" name="Straight Connector 1112"/>
              <p:cNvCxnSpPr/>
              <p:nvPr userDrawn="1"/>
            </p:nvCxnSpPr>
            <p:spPr>
              <a:xfrm rot="16200000" flipV="1">
                <a:off x="6096467" y="-66293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grpSp>
        <p:grpSp>
          <p:nvGrpSpPr>
            <p:cNvPr id="3079" name="grid lines - 1&quot; - vertical"/>
            <p:cNvGrpSpPr>
              <a:grpSpLocks/>
            </p:cNvGrpSpPr>
            <p:nvPr userDrawn="1"/>
          </p:nvGrpSpPr>
          <p:grpSpPr bwMode="auto">
            <a:xfrm>
              <a:off x="-304396" y="-228600"/>
              <a:ext cx="12799608" cy="7315200"/>
              <a:chOff x="-304396" y="-228600"/>
              <a:chExt cx="12799608" cy="7315200"/>
            </a:xfrm>
          </p:grpSpPr>
          <p:cxnSp>
            <p:nvCxnSpPr>
              <p:cNvPr id="1091" name="Straight Connector 1090"/>
              <p:cNvCxnSpPr/>
              <p:nvPr userDrawn="1"/>
            </p:nvCxnSpPr>
            <p:spPr>
              <a:xfrm>
                <a:off x="6096466" y="-228600"/>
                <a:ext cx="0" cy="7315200"/>
              </a:xfrm>
              <a:prstGeom prst="line">
                <a:avLst/>
              </a:prstGeom>
              <a:ln>
                <a:solidFill>
                  <a:srgbClr val="292929">
                    <a:alpha val="59000"/>
                  </a:srgbClr>
                </a:solidFill>
              </a:ln>
            </p:spPr>
            <p:style>
              <a:lnRef idx="1">
                <a:schemeClr val="accent1"/>
              </a:lnRef>
              <a:fillRef idx="0">
                <a:schemeClr val="accent1"/>
              </a:fillRef>
              <a:effectRef idx="0">
                <a:schemeClr val="accent1"/>
              </a:effectRef>
              <a:fontRef idx="minor">
                <a:schemeClr val="tx1"/>
              </a:fontRef>
            </p:style>
          </p:cxnSp>
          <p:cxnSp>
            <p:nvCxnSpPr>
              <p:cNvPr id="1093" name="Straight Connector 1092"/>
              <p:cNvCxnSpPr/>
              <p:nvPr userDrawn="1"/>
            </p:nvCxnSpPr>
            <p:spPr>
              <a:xfrm>
                <a:off x="8840848"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4" name="Straight Connector 1093"/>
              <p:cNvCxnSpPr/>
              <p:nvPr userDrawn="1"/>
            </p:nvCxnSpPr>
            <p:spPr>
              <a:xfrm>
                <a:off x="7010555"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5" name="Straight Connector 1094"/>
              <p:cNvCxnSpPr/>
              <p:nvPr userDrawn="1"/>
            </p:nvCxnSpPr>
            <p:spPr>
              <a:xfrm>
                <a:off x="7926759"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6" name="Straight Connector 1095"/>
              <p:cNvCxnSpPr/>
              <p:nvPr userDrawn="1"/>
            </p:nvCxnSpPr>
            <p:spPr>
              <a:xfrm>
                <a:off x="9754937"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7" name="Straight Connector 1096"/>
              <p:cNvCxnSpPr/>
              <p:nvPr userDrawn="1"/>
            </p:nvCxnSpPr>
            <p:spPr>
              <a:xfrm>
                <a:off x="10669026"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8" name="Straight Connector 1097"/>
              <p:cNvCxnSpPr/>
              <p:nvPr userDrawn="1"/>
            </p:nvCxnSpPr>
            <p:spPr>
              <a:xfrm>
                <a:off x="11585231"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9" name="Straight Connector 1098"/>
              <p:cNvCxnSpPr/>
              <p:nvPr userDrawn="1"/>
            </p:nvCxnSpPr>
            <p:spPr>
              <a:xfrm>
                <a:off x="5182377"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0" name="Straight Connector 1099"/>
              <p:cNvCxnSpPr/>
              <p:nvPr userDrawn="1"/>
            </p:nvCxnSpPr>
            <p:spPr>
              <a:xfrm>
                <a:off x="4266172"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1" name="Straight Connector 1100"/>
              <p:cNvCxnSpPr/>
              <p:nvPr userDrawn="1"/>
            </p:nvCxnSpPr>
            <p:spPr>
              <a:xfrm>
                <a:off x="3352083"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2" name="Straight Connector 1101"/>
              <p:cNvCxnSpPr/>
              <p:nvPr userDrawn="1"/>
            </p:nvCxnSpPr>
            <p:spPr>
              <a:xfrm>
                <a:off x="2437994"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3" name="Straight Connector 1102"/>
              <p:cNvCxnSpPr/>
              <p:nvPr userDrawn="1"/>
            </p:nvCxnSpPr>
            <p:spPr>
              <a:xfrm>
                <a:off x="1521790"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4" name="Straight Connector 1103"/>
              <p:cNvCxnSpPr/>
              <p:nvPr userDrawn="1"/>
            </p:nvCxnSpPr>
            <p:spPr>
              <a:xfrm>
                <a:off x="607701"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5" name="Straight Connector 1114"/>
              <p:cNvCxnSpPr/>
              <p:nvPr userDrawn="1"/>
            </p:nvCxnSpPr>
            <p:spPr>
              <a:xfrm>
                <a:off x="-304272"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6" name="Straight Connector 1115"/>
              <p:cNvCxnSpPr/>
              <p:nvPr userDrawn="1"/>
            </p:nvCxnSpPr>
            <p:spPr>
              <a:xfrm>
                <a:off x="12495088"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grpSp>
      </p:grpSp>
      <p:sp>
        <p:nvSpPr>
          <p:cNvPr id="543" name="Text Placeholder"/>
          <p:cNvSpPr>
            <a:spLocks noGrp="1"/>
          </p:cNvSpPr>
          <p:nvPr>
            <p:ph type="body" idx="1"/>
          </p:nvPr>
        </p:nvSpPr>
        <p:spPr>
          <a:xfrm>
            <a:off x="560388" y="1428750"/>
            <a:ext cx="8023225" cy="2000250"/>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p:cNvSpPr>
            <a:spLocks noGrp="1"/>
          </p:cNvSpPr>
          <p:nvPr>
            <p:ph type="title"/>
          </p:nvPr>
        </p:nvSpPr>
        <p:spPr>
          <a:xfrm>
            <a:off x="560388" y="230188"/>
            <a:ext cx="8023225" cy="609600"/>
          </a:xfrm>
          <a:prstGeom prst="rect">
            <a:avLst/>
          </a:prstGeom>
        </p:spPr>
        <p:txBody>
          <a:bodyPr vert="horz" wrap="square" lIns="0" tIns="0" rIns="0" bIns="0" rtlCol="0" anchor="t">
            <a:sp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04" r:id="rId3"/>
    <p:sldLayoutId id="2147483805" r:id="rId4"/>
    <p:sldLayoutId id="2147483806" r:id="rId5"/>
    <p:sldLayoutId id="2147483820" r:id="rId6"/>
    <p:sldLayoutId id="2147483821" r:id="rId7"/>
  </p:sldLayoutIdLst>
  <p:transition>
    <p:fade/>
  </p:transition>
  <p:timing>
    <p:tnLst>
      <p:par>
        <p:cTn id="1" dur="indefinite" restart="never" nodeType="tmRoot"/>
      </p:par>
    </p:tnLst>
  </p:timing>
  <p:txStyles>
    <p:titleStyle>
      <a:lvl1pPr algn="l" defTabSz="912813" rtl="0" fontAlgn="base">
        <a:lnSpc>
          <a:spcPct val="90000"/>
        </a:lnSpc>
        <a:spcBef>
          <a:spcPct val="0"/>
        </a:spcBef>
        <a:spcAft>
          <a:spcPct val="0"/>
        </a:spcAft>
        <a:defRPr lang="en-US" sz="4400" kern="1200" spc="-150" dirty="0">
          <a:ln w="3175">
            <a:noFill/>
          </a:ln>
          <a:solidFill>
            <a:schemeClr val="tx2"/>
          </a:solidFill>
          <a:latin typeface="Segoe UI Light" pitchFamily="34" charset="0"/>
          <a:ea typeface="+mn-ea"/>
          <a:cs typeface="Arial" charset="0"/>
        </a:defRPr>
      </a:lvl1pPr>
      <a:lvl2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2pPr>
      <a:lvl3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3pPr>
      <a:lvl4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4pPr>
      <a:lvl5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5pPr>
      <a:lvl6pPr marL="4572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6pPr>
      <a:lvl7pPr marL="9144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7pPr>
      <a:lvl8pPr marL="13716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8pPr>
      <a:lvl9pPr marL="18288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9pPr>
    </p:titleStyle>
    <p:bodyStyle>
      <a:lvl1pPr marL="290513" indent="-290513" algn="l" defTabSz="912813" rtl="0" fontAlgn="base">
        <a:lnSpc>
          <a:spcPct val="90000"/>
        </a:lnSpc>
        <a:spcBef>
          <a:spcPct val="20000"/>
        </a:spcBef>
        <a:spcAft>
          <a:spcPct val="0"/>
        </a:spcAft>
        <a:buSzPct val="90000"/>
        <a:buFont typeface="Arial" panose="020B0604020202020204" pitchFamily="34" charset="0"/>
        <a:buChar char="•"/>
        <a:defRPr sz="3200" kern="1200">
          <a:gradFill>
            <a:gsLst>
              <a:gs pos="0">
                <a:schemeClr val="tx1"/>
              </a:gs>
              <a:gs pos="86000">
                <a:schemeClr val="tx1"/>
              </a:gs>
            </a:gsLst>
            <a:lin ang="5400000" scaled="0"/>
          </a:gradFill>
          <a:latin typeface="Segoe UI" pitchFamily="34" charset="0"/>
          <a:ea typeface="+mn-ea"/>
          <a:cs typeface="+mn-cs"/>
        </a:defRPr>
      </a:lvl1pPr>
      <a:lvl2pPr marL="588963" indent="-284163" algn="l" defTabSz="912813" rtl="0" fontAlgn="base">
        <a:lnSpc>
          <a:spcPct val="90000"/>
        </a:lnSpc>
        <a:spcBef>
          <a:spcPct val="20000"/>
        </a:spcBef>
        <a:spcAft>
          <a:spcPct val="0"/>
        </a:spcAft>
        <a:buSzPct val="90000"/>
        <a:buFont typeface="Arial" panose="020B0604020202020204" pitchFamily="34" charset="0"/>
        <a:buChar char="•"/>
        <a:defRPr sz="2800" kern="1200">
          <a:gradFill>
            <a:gsLst>
              <a:gs pos="0">
                <a:schemeClr val="tx1"/>
              </a:gs>
              <a:gs pos="86000">
                <a:schemeClr val="tx1"/>
              </a:gs>
            </a:gsLst>
            <a:lin ang="5400000" scaled="0"/>
          </a:gradFill>
          <a:latin typeface="Segoe UI" pitchFamily="34" charset="0"/>
          <a:ea typeface="+mn-ea"/>
          <a:cs typeface="+mn-cs"/>
        </a:defRPr>
      </a:lvl2pPr>
      <a:lvl3pPr marL="884238" indent="-284163" algn="l" defTabSz="912813" rtl="0" fontAlgn="base">
        <a:lnSpc>
          <a:spcPct val="90000"/>
        </a:lnSpc>
        <a:spcBef>
          <a:spcPct val="20000"/>
        </a:spcBef>
        <a:spcAft>
          <a:spcPct val="0"/>
        </a:spcAft>
        <a:buSzPct val="90000"/>
        <a:buFont typeface="Arial" panose="020B0604020202020204" pitchFamily="34" charset="0"/>
        <a:buChar char="•"/>
        <a:defRPr lang="en-US" sz="2400" kern="1200" dirty="0">
          <a:gradFill>
            <a:gsLst>
              <a:gs pos="0">
                <a:schemeClr val="tx1"/>
              </a:gs>
              <a:gs pos="86000">
                <a:schemeClr val="tx1"/>
              </a:gs>
            </a:gsLst>
            <a:lin ang="5400000" scaled="0"/>
          </a:gradFill>
          <a:latin typeface="Segoe UI" pitchFamily="34" charset="0"/>
          <a:ea typeface="+mn-ea"/>
          <a:cs typeface="+mn-cs"/>
        </a:defRPr>
      </a:lvl3pPr>
      <a:lvl4pPr marL="1147763" indent="-293688" algn="l" defTabSz="912813" rtl="0" fontAlgn="base">
        <a:lnSpc>
          <a:spcPct val="90000"/>
        </a:lnSpc>
        <a:spcBef>
          <a:spcPct val="20000"/>
        </a:spcBef>
        <a:spcAft>
          <a:spcPct val="0"/>
        </a:spcAft>
        <a:buSzPct val="90000"/>
        <a:buFont typeface="Arial" panose="020B0604020202020204" pitchFamily="34" charset="0"/>
        <a:buChar char="•"/>
        <a:defRPr sz="2000" kern="1200">
          <a:gradFill>
            <a:gsLst>
              <a:gs pos="0">
                <a:schemeClr val="tx1"/>
              </a:gs>
              <a:gs pos="86000">
                <a:schemeClr val="tx1"/>
              </a:gs>
            </a:gsLst>
            <a:lin ang="5400000" scaled="0"/>
          </a:gradFill>
          <a:latin typeface="Segoe UI" pitchFamily="34" charset="0"/>
          <a:ea typeface="+mn-ea"/>
          <a:cs typeface="+mn-cs"/>
        </a:defRPr>
      </a:lvl4pPr>
      <a:lvl5pPr marL="1371600" indent="-223838" algn="l" defTabSz="912813" rtl="0" fontAlgn="base">
        <a:lnSpc>
          <a:spcPct val="90000"/>
        </a:lnSpc>
        <a:spcBef>
          <a:spcPct val="20000"/>
        </a:spcBef>
        <a:spcAft>
          <a:spcPct val="0"/>
        </a:spcAft>
        <a:buSzPct val="90000"/>
        <a:buFont typeface="Arial" panose="020B0604020202020204" pitchFamily="34" charset="0"/>
        <a:buChar char="•"/>
        <a:defRPr sz="2000" kern="1200">
          <a:gradFill>
            <a:gsLst>
              <a:gs pos="0">
                <a:schemeClr val="tx1"/>
              </a:gs>
              <a:gs pos="86000">
                <a:schemeClr val="tx1"/>
              </a:gs>
            </a:gsLst>
            <a:lin ang="5400000" scaled="0"/>
          </a:gradFill>
          <a:latin typeface="Segoe UI"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58D"/>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05373" y="1349376"/>
            <a:ext cx="7775489" cy="2437590"/>
          </a:xfrm>
        </p:spPr>
        <p:txBody>
          <a:bodyPr/>
          <a:lstStyle/>
          <a:p>
            <a:pPr defTabSz="914363" fontAlgn="auto">
              <a:spcAft>
                <a:spcPts val="0"/>
              </a:spcAft>
              <a:defRPr/>
            </a:pPr>
            <a:r>
              <a:rPr lang="ru-RU" sz="4400" b="1" dirty="0" smtClean="0">
                <a:latin typeface="Arial" pitchFamily="34" charset="0"/>
                <a:cs typeface="Arial" pitchFamily="34" charset="0"/>
              </a:rPr>
              <a:t>Практика обеспечения доверия к ПО как основа информационной  безопасности</a:t>
            </a:r>
            <a:endParaRPr lang="en-US" sz="4400" b="1" dirty="0">
              <a:latin typeface="Arial" pitchFamily="34" charset="0"/>
              <a:cs typeface="Arial" pitchFamily="34" charset="0"/>
            </a:endParaRPr>
          </a:p>
        </p:txBody>
      </p:sp>
      <p:sp>
        <p:nvSpPr>
          <p:cNvPr id="7" name="Text Placeholder 6"/>
          <p:cNvSpPr>
            <a:spLocks noGrp="1"/>
          </p:cNvSpPr>
          <p:nvPr>
            <p:ph type="body" sz="quarter" idx="11"/>
          </p:nvPr>
        </p:nvSpPr>
        <p:spPr>
          <a:xfrm>
            <a:off x="404751" y="4756945"/>
            <a:ext cx="6161075" cy="1668149"/>
          </a:xfrm>
        </p:spPr>
        <p:txBody>
          <a:bodyPr/>
          <a:lstStyle/>
          <a:p>
            <a:pPr defTabSz="914363" fontAlgn="auto">
              <a:spcAft>
                <a:spcPts val="0"/>
              </a:spcAft>
              <a:defRPr/>
            </a:pPr>
            <a:r>
              <a:rPr lang="ru-RU" sz="2800" i="1" dirty="0" smtClean="0">
                <a:latin typeface="Arial" pitchFamily="34" charset="0"/>
                <a:cs typeface="Arial" pitchFamily="34" charset="0"/>
              </a:rPr>
              <a:t>Владимир Мамыкин </a:t>
            </a:r>
            <a:br>
              <a:rPr lang="ru-RU" sz="2800" i="1" dirty="0" smtClean="0">
                <a:latin typeface="Arial" pitchFamily="34" charset="0"/>
                <a:cs typeface="Arial" pitchFamily="34" charset="0"/>
              </a:rPr>
            </a:br>
            <a:r>
              <a:rPr lang="ru-RU" sz="2400" i="1" dirty="0" smtClean="0">
                <a:latin typeface="Arial" pitchFamily="34" charset="0"/>
                <a:cs typeface="Arial" pitchFamily="34" charset="0"/>
              </a:rPr>
              <a:t>Директор по информационной безопасности    </a:t>
            </a:r>
          </a:p>
          <a:p>
            <a:pPr defTabSz="914363" fontAlgn="auto">
              <a:spcAft>
                <a:spcPts val="0"/>
              </a:spcAft>
              <a:defRPr/>
            </a:pPr>
            <a:r>
              <a:rPr lang="en-US" sz="2800" i="1" dirty="0" smtClean="0">
                <a:latin typeface="Arial" pitchFamily="34" charset="0"/>
                <a:cs typeface="Arial" pitchFamily="34" charset="0"/>
              </a:rPr>
              <a:t>Microsoft </a:t>
            </a:r>
            <a:r>
              <a:rPr lang="ru-RU" sz="2800" i="1" dirty="0" smtClean="0">
                <a:latin typeface="Arial" pitchFamily="34" charset="0"/>
                <a:cs typeface="Arial" pitchFamily="34" charset="0"/>
              </a:rPr>
              <a:t>в России</a:t>
            </a:r>
          </a:p>
          <a:p>
            <a:pPr defTabSz="914363" fontAlgn="auto">
              <a:spcAft>
                <a:spcPts val="0"/>
              </a:spcAft>
              <a:defRPr/>
            </a:pPr>
            <a:r>
              <a:rPr lang="en-US" sz="2800" i="1" dirty="0" smtClean="0">
                <a:latin typeface="Arial" pitchFamily="34" charset="0"/>
                <a:cs typeface="Arial" pitchFamily="34" charset="0"/>
              </a:rPr>
              <a:t>vladim@microsoft.com </a:t>
            </a:r>
            <a:endParaRPr lang="en-US" sz="2800" i="1" dirty="0">
              <a:latin typeface="Arial" pitchFamily="34" charset="0"/>
              <a:cs typeface="Arial" pitchFamily="34" charset="0"/>
            </a:endParaRPr>
          </a:p>
        </p:txBody>
      </p:sp>
      <p:sp>
        <p:nvSpPr>
          <p:cNvPr id="2" name="TextBox 1"/>
          <p:cNvSpPr txBox="1"/>
          <p:nvPr/>
        </p:nvSpPr>
        <p:spPr>
          <a:xfrm>
            <a:off x="5642724" y="5607297"/>
            <a:ext cx="3176574" cy="984885"/>
          </a:xfrm>
          <a:prstGeom prst="rect">
            <a:avLst/>
          </a:prstGeom>
          <a:noFill/>
        </p:spPr>
        <p:txBody>
          <a:bodyPr wrap="none" lIns="0" tIns="0" rIns="0" bIns="0">
            <a:spAutoFit/>
          </a:bodyPr>
          <a:lstStyle/>
          <a:p>
            <a:pPr algn="ctr" defTabSz="914363" eaLnBrk="1" fontAlgn="auto" hangingPunct="1">
              <a:spcBef>
                <a:spcPts val="0"/>
              </a:spcBef>
              <a:spcAft>
                <a:spcPts val="0"/>
              </a:spcAft>
              <a:defRPr/>
            </a:pPr>
            <a:r>
              <a:rPr lang="ru-RU" sz="3200" b="1" dirty="0">
                <a:gradFill>
                  <a:gsLst>
                    <a:gs pos="0">
                      <a:schemeClr val="tx1"/>
                    </a:gs>
                    <a:gs pos="86000">
                      <a:schemeClr val="tx1"/>
                    </a:gs>
                  </a:gsLst>
                  <a:lin ang="5400000" scaled="0"/>
                </a:gradFill>
                <a:latin typeface="Arial" pitchFamily="34" charset="0"/>
                <a:cs typeface="Arial" pitchFamily="34" charset="0"/>
              </a:rPr>
              <a:t>Инфофорум</a:t>
            </a:r>
          </a:p>
          <a:p>
            <a:pPr algn="ctr" defTabSz="914363" eaLnBrk="1" fontAlgn="auto" hangingPunct="1">
              <a:spcBef>
                <a:spcPts val="0"/>
              </a:spcBef>
              <a:spcAft>
                <a:spcPts val="0"/>
              </a:spcAft>
              <a:defRPr/>
            </a:pPr>
            <a:r>
              <a:rPr lang="ru-RU" sz="3200" b="1" dirty="0" smtClean="0">
                <a:gradFill>
                  <a:gsLst>
                    <a:gs pos="0">
                      <a:schemeClr val="tx1"/>
                    </a:gs>
                    <a:gs pos="86000">
                      <a:schemeClr val="tx1"/>
                    </a:gs>
                  </a:gsLst>
                  <a:lin ang="5400000" scaled="0"/>
                </a:gradFill>
                <a:latin typeface="Arial" pitchFamily="34" charset="0"/>
                <a:cs typeface="Arial" pitchFamily="34" charset="0"/>
              </a:rPr>
              <a:t>4 февраля 2016</a:t>
            </a:r>
            <a:endParaRPr lang="en-US" sz="3200" b="1" dirty="0" err="1">
              <a:gradFill>
                <a:gsLst>
                  <a:gs pos="0">
                    <a:schemeClr val="tx1"/>
                  </a:gs>
                  <a:gs pos="86000">
                    <a:schemeClr val="tx1"/>
                  </a:gs>
                </a:gsLst>
                <a:lin ang="5400000" scaled="0"/>
              </a:gradFill>
              <a:latin typeface="Arial" pitchFamily="34" charset="0"/>
              <a:cs typeface="Arial" pitchFamily="34" charset="0"/>
            </a:endParaRPr>
          </a:p>
        </p:txBody>
      </p:sp>
      <p:pic>
        <p:nvPicPr>
          <p:cNvPr id="2253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4413" y="182563"/>
            <a:ext cx="2859087"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white gradient"/>
          <p:cNvSpPr>
            <a:spLocks noChangeArrowheads="1"/>
          </p:cNvSpPr>
          <p:nvPr/>
        </p:nvSpPr>
        <p:spPr bwMode="auto">
          <a:xfrm>
            <a:off x="782638" y="928688"/>
            <a:ext cx="7591425" cy="1322387"/>
          </a:xfrm>
          <a:prstGeom prst="rect">
            <a:avLst/>
          </a:prstGeom>
          <a:solidFill>
            <a:schemeClr val="accent2"/>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b"/>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000" b="1" dirty="0">
                <a:latin typeface="Segoe"/>
              </a:rPr>
              <a:t>Наши Заказчики могут быть уверены, что используя продукты Майкрософт они </a:t>
            </a:r>
            <a:r>
              <a:rPr lang="ru-RU" altLang="ru-RU" sz="2000" b="1" dirty="0" smtClean="0">
                <a:latin typeface="Segoe"/>
              </a:rPr>
              <a:t>продолжают </a:t>
            </a:r>
            <a:r>
              <a:rPr lang="ru-RU" altLang="ru-RU" sz="2000" b="1" dirty="0" smtClean="0">
                <a:solidFill>
                  <a:srgbClr val="FF0000"/>
                </a:solidFill>
                <a:latin typeface="Segoe"/>
              </a:rPr>
              <a:t>минимизировать</a:t>
            </a:r>
            <a:r>
              <a:rPr lang="ru-RU" altLang="ru-RU" sz="2000" b="1" dirty="0" smtClean="0">
                <a:latin typeface="Segoe"/>
              </a:rPr>
              <a:t> свои риски </a:t>
            </a:r>
            <a:r>
              <a:rPr lang="ru-RU" altLang="ru-RU" sz="2000" b="1" dirty="0">
                <a:latin typeface="Segoe"/>
              </a:rPr>
              <a:t>потому, что</a:t>
            </a:r>
            <a:endParaRPr lang="en-US" altLang="ru-RU" sz="20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91" name="white gradient"/>
          <p:cNvSpPr>
            <a:spLocks noChangeArrowheads="1"/>
          </p:cNvSpPr>
          <p:nvPr/>
        </p:nvSpPr>
        <p:spPr bwMode="auto">
          <a:xfrm>
            <a:off x="779463" y="2343150"/>
            <a:ext cx="7588250" cy="712788"/>
          </a:xfrm>
          <a:prstGeom prst="rect">
            <a:avLst/>
          </a:prstGeom>
          <a:solidFill>
            <a:srgbClr val="00B0F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ct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000" b="1" dirty="0" smtClean="0">
                <a:latin typeface="Segoe"/>
              </a:rPr>
              <a:t>Майкрософт </a:t>
            </a:r>
            <a:r>
              <a:rPr lang="ru-RU" altLang="ru-RU" sz="2000" b="1" dirty="0" smtClean="0">
                <a:solidFill>
                  <a:srgbClr val="FF0000"/>
                </a:solidFill>
                <a:latin typeface="Segoe"/>
              </a:rPr>
              <a:t>продолжает предоставлять </a:t>
            </a:r>
            <a:r>
              <a:rPr lang="ru-RU" altLang="ru-RU" sz="2000" b="1" dirty="0">
                <a:solidFill>
                  <a:srgbClr val="FF0000"/>
                </a:solidFill>
                <a:latin typeface="Segoe"/>
              </a:rPr>
              <a:t>исходные коды</a:t>
            </a:r>
            <a:r>
              <a:rPr lang="ru-RU" altLang="ru-RU" sz="2000" b="1" dirty="0">
                <a:latin typeface="Segoe"/>
              </a:rPr>
              <a:t> продуктов для исследования</a:t>
            </a:r>
            <a:endParaRPr lang="en-US" altLang="ru-RU" sz="20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ВЫВОДЫ</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0" name="white gradient"/>
          <p:cNvSpPr/>
          <p:nvPr/>
        </p:nvSpPr>
        <p:spPr>
          <a:xfrm>
            <a:off x="779463" y="3171825"/>
            <a:ext cx="7588250" cy="911225"/>
          </a:xfrm>
          <a:prstGeom prst="rect">
            <a:avLst/>
          </a:prstGeom>
          <a:solidFill>
            <a:schemeClr val="bg2">
              <a:lumMod val="75000"/>
            </a:schemeClr>
          </a:solidFill>
          <a:ln w="3175">
            <a:noFill/>
          </a:ln>
          <a:effectLst/>
        </p:spPr>
        <p:txBody>
          <a:bodyPr lIns="182880" tIns="182880" rIns="182880" bIns="182880" anchor="ctr"/>
          <a:lstStyle/>
          <a:p>
            <a:pPr defTabSz="914400" eaLnBrk="1" fontAlgn="auto" hangingPunct="1">
              <a:lnSpc>
                <a:spcPct val="80000"/>
              </a:lnSpc>
              <a:spcAft>
                <a:spcPts val="0"/>
              </a:spcAft>
              <a:defRPr/>
            </a:pPr>
            <a:r>
              <a:rPr lang="ru-RU" sz="2000" b="1" dirty="0">
                <a:latin typeface="+mn-lt"/>
              </a:rPr>
              <a:t>У Майкрософт уже есть </a:t>
            </a:r>
            <a:r>
              <a:rPr lang="ru-RU" sz="2000" b="1" dirty="0">
                <a:solidFill>
                  <a:srgbClr val="FF0000"/>
                </a:solidFill>
                <a:latin typeface="+mn-lt"/>
              </a:rPr>
              <a:t>ПЛАТФОРМА сертифицированных</a:t>
            </a:r>
            <a:r>
              <a:rPr lang="ru-RU" sz="2000" b="1" dirty="0">
                <a:latin typeface="+mn-lt"/>
              </a:rPr>
              <a:t> по российским требованиям продуктов, аналогов которой нет у конкурентов</a:t>
            </a:r>
            <a:endParaRPr lang="en-US" sz="2000" dirty="0">
              <a:ln w="3175">
                <a:noFill/>
              </a:ln>
              <a:solidFill>
                <a:schemeClr val="bg1"/>
              </a:solidFill>
              <a:latin typeface="Arial" pitchFamily="34" charset="0"/>
              <a:ea typeface="Segoe UI" pitchFamily="34" charset="0"/>
              <a:cs typeface="Arial" pitchFamily="34" charset="0"/>
            </a:endParaRPr>
          </a:p>
        </p:txBody>
      </p:sp>
      <p:sp>
        <p:nvSpPr>
          <p:cNvPr id="11" name="white gradient"/>
          <p:cNvSpPr>
            <a:spLocks noChangeArrowheads="1"/>
          </p:cNvSpPr>
          <p:nvPr/>
        </p:nvSpPr>
        <p:spPr bwMode="auto">
          <a:xfrm>
            <a:off x="779463" y="5010150"/>
            <a:ext cx="7588250" cy="592138"/>
          </a:xfrm>
          <a:prstGeom prst="rect">
            <a:avLst/>
          </a:prstGeom>
          <a:solidFill>
            <a:srgbClr val="FFC00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ct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000" b="1">
                <a:latin typeface="Segoe"/>
              </a:rPr>
              <a:t>Майкрософт </a:t>
            </a:r>
            <a:r>
              <a:rPr lang="ru-RU" altLang="ru-RU" sz="2000" b="1">
                <a:solidFill>
                  <a:srgbClr val="FF0000"/>
                </a:solidFill>
                <a:latin typeface="Segoe"/>
              </a:rPr>
              <a:t>продолжает сертификацию</a:t>
            </a:r>
            <a:r>
              <a:rPr lang="ru-RU" altLang="ru-RU" sz="2000" b="1">
                <a:latin typeface="Segoe"/>
              </a:rPr>
              <a:t> продуктов</a:t>
            </a:r>
            <a:endParaRPr lang="en-US" altLang="ru-RU" sz="200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3" name="white gradient"/>
          <p:cNvSpPr/>
          <p:nvPr/>
        </p:nvSpPr>
        <p:spPr>
          <a:xfrm>
            <a:off x="779463" y="4229100"/>
            <a:ext cx="7588250" cy="712788"/>
          </a:xfrm>
          <a:prstGeom prst="rect">
            <a:avLst/>
          </a:prstGeom>
          <a:solidFill>
            <a:schemeClr val="accent4">
              <a:lumMod val="40000"/>
              <a:lumOff val="60000"/>
            </a:schemeClr>
          </a:solidFill>
          <a:ln w="3175">
            <a:noFill/>
          </a:ln>
          <a:effectLst/>
        </p:spPr>
        <p:txBody>
          <a:bodyPr lIns="182880" tIns="182880" rIns="182880" bIns="182880" anchor="ctr"/>
          <a:lstStyle/>
          <a:p>
            <a:pPr defTabSz="914400" eaLnBrk="1" fontAlgn="auto" hangingPunct="1">
              <a:lnSpc>
                <a:spcPct val="80000"/>
              </a:lnSpc>
              <a:spcAft>
                <a:spcPts val="0"/>
              </a:spcAft>
              <a:defRPr/>
            </a:pPr>
            <a:r>
              <a:rPr lang="ru-RU" sz="2000" b="1" dirty="0">
                <a:latin typeface="+mn-lt"/>
              </a:rPr>
              <a:t>В продуктах Майкрософт может использоваться </a:t>
            </a:r>
            <a:r>
              <a:rPr lang="ru-RU" sz="2000" b="1" dirty="0">
                <a:solidFill>
                  <a:srgbClr val="FF0000"/>
                </a:solidFill>
                <a:latin typeface="+mn-lt"/>
              </a:rPr>
              <a:t>российская криптография</a:t>
            </a:r>
            <a:r>
              <a:rPr lang="ru-RU" sz="2000" b="1" dirty="0">
                <a:latin typeface="+mn-lt"/>
              </a:rPr>
              <a:t>, разработанная партнерами</a:t>
            </a:r>
            <a:endParaRPr lang="en-US" sz="2000" dirty="0">
              <a:ln w="3175">
                <a:noFill/>
              </a:ln>
              <a:solidFill>
                <a:schemeClr val="bg1"/>
              </a:solidFill>
              <a:latin typeface="Arial" pitchFamily="34" charset="0"/>
              <a:ea typeface="Segoe UI"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1000" fill="hold"/>
                                        <p:tgtEl>
                                          <p:spTgt spid="185"/>
                                        </p:tgtEl>
                                        <p:attrNameLst>
                                          <p:attrName>ppt_x</p:attrName>
                                        </p:attrNameLst>
                                      </p:cBhvr>
                                      <p:tavLst>
                                        <p:tav tm="0">
                                          <p:val>
                                            <p:strVal val="#ppt_x"/>
                                          </p:val>
                                        </p:tav>
                                        <p:tav tm="100000">
                                          <p:val>
                                            <p:strVal val="#ppt_x"/>
                                          </p:val>
                                        </p:tav>
                                      </p:tavLst>
                                    </p:anim>
                                    <p:anim calcmode="lin" valueType="num">
                                      <p:cBhvr additive="base">
                                        <p:cTn id="8" dur="1000" fill="hold"/>
                                        <p:tgtEl>
                                          <p:spTgt spid="185"/>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0"/>
                                  </p:stCondLst>
                                  <p:childTnLst>
                                    <p:set>
                                      <p:cBhvr>
                                        <p:cTn id="10" dur="1" fill="hold">
                                          <p:stCondLst>
                                            <p:cond delay="0"/>
                                          </p:stCondLst>
                                        </p:cTn>
                                        <p:tgtEl>
                                          <p:spTgt spid="191"/>
                                        </p:tgtEl>
                                        <p:attrNameLst>
                                          <p:attrName>style.visibility</p:attrName>
                                        </p:attrNameLst>
                                      </p:cBhvr>
                                      <p:to>
                                        <p:strVal val="visible"/>
                                      </p:to>
                                    </p:set>
                                    <p:anim calcmode="lin" valueType="num">
                                      <p:cBhvr additive="base">
                                        <p:cTn id="11" dur="1000" fill="hold"/>
                                        <p:tgtEl>
                                          <p:spTgt spid="191"/>
                                        </p:tgtEl>
                                        <p:attrNameLst>
                                          <p:attrName>ppt_x</p:attrName>
                                        </p:attrNameLst>
                                      </p:cBhvr>
                                      <p:tavLst>
                                        <p:tav tm="0">
                                          <p:val>
                                            <p:strVal val="#ppt_x"/>
                                          </p:val>
                                        </p:tav>
                                        <p:tav tm="100000">
                                          <p:val>
                                            <p:strVal val="#ppt_x"/>
                                          </p:val>
                                        </p:tav>
                                      </p:tavLst>
                                    </p:anim>
                                    <p:anim calcmode="lin" valueType="num">
                                      <p:cBhvr additive="base">
                                        <p:cTn id="12" dur="1000" fill="hold"/>
                                        <p:tgtEl>
                                          <p:spTgt spid="191"/>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ppt_x"/>
                                          </p:val>
                                        </p:tav>
                                        <p:tav tm="100000">
                                          <p:val>
                                            <p:strVal val="#ppt_x"/>
                                          </p:val>
                                        </p:tav>
                                      </p:tavLst>
                                    </p:anim>
                                    <p:anim calcmode="lin" valueType="num">
                                      <p:cBhvr additive="base">
                                        <p:cTn id="16" dur="10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10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ppt_x"/>
                                          </p:val>
                                        </p:tav>
                                        <p:tav tm="100000">
                                          <p:val>
                                            <p:strVal val="#ppt_x"/>
                                          </p:val>
                                        </p:tav>
                                      </p:tavLst>
                                    </p:anim>
                                    <p:anim calcmode="lin" valueType="num">
                                      <p:cBhvr additive="base">
                                        <p:cTn id="20" dur="10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0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animBg="1"/>
      <p:bldP spid="191" grpId="0" animBg="1"/>
      <p:bldP spid="10" grpId="0" animBg="1"/>
      <p:bldP spid="11"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946275" y="2873375"/>
            <a:ext cx="5072042" cy="1164235"/>
          </a:xfrm>
        </p:spPr>
        <p:txBody>
          <a:bodyPr/>
          <a:lstStyle/>
          <a:p>
            <a:pPr defTabSz="914363" fontAlgn="auto">
              <a:spcAft>
                <a:spcPts val="0"/>
              </a:spcAft>
              <a:defRPr/>
            </a:pPr>
            <a:r>
              <a:rPr lang="ru-RU" dirty="0" smtClean="0">
                <a:solidFill>
                  <a:schemeClr val="bg1"/>
                </a:solidFill>
                <a:latin typeface="Arial" pitchFamily="34" charset="0"/>
                <a:cs typeface="Arial" pitchFamily="34" charset="0"/>
              </a:rPr>
              <a:t>Спасибо</a:t>
            </a:r>
            <a:r>
              <a:rPr lang="ru-RU" dirty="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p>
        </p:txBody>
      </p:sp>
      <p:pic>
        <p:nvPicPr>
          <p:cNvPr id="4403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182563"/>
            <a:ext cx="177958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2"/>
          <p:cNvSpPr>
            <a:spLocks noGrp="1"/>
          </p:cNvSpPr>
          <p:nvPr>
            <p:ph type="body" sz="quarter" idx="10"/>
          </p:nvPr>
        </p:nvSpPr>
        <p:spPr>
          <a:xfrm>
            <a:off x="676894" y="4747697"/>
            <a:ext cx="8170223" cy="1329595"/>
          </a:xfrm>
        </p:spPr>
        <p:txBody>
          <a:bodyPr/>
          <a:lstStyle/>
          <a:p>
            <a:pPr algn="ctr" defTabSz="914363" fontAlgn="auto">
              <a:spcAft>
                <a:spcPts val="0"/>
              </a:spcAft>
              <a:defRPr/>
            </a:pPr>
            <a:r>
              <a:rPr lang="ru-RU" sz="4800" dirty="0" smtClean="0">
                <a:solidFill>
                  <a:schemeClr val="bg1"/>
                </a:solidFill>
                <a:latin typeface="Arial" pitchFamily="34" charset="0"/>
                <a:cs typeface="Arial" pitchFamily="34" charset="0"/>
              </a:rPr>
              <a:t>Поставка доверенного ПО в России – более 10 лет</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white gradient"/>
          <p:cNvSpPr>
            <a:spLocks noChangeArrowheads="1"/>
          </p:cNvSpPr>
          <p:nvPr/>
        </p:nvSpPr>
        <p:spPr bwMode="auto">
          <a:xfrm>
            <a:off x="776287" y="928689"/>
            <a:ext cx="7591425" cy="985939"/>
          </a:xfrm>
          <a:prstGeom prst="rect">
            <a:avLst/>
          </a:prstGeom>
          <a:solidFill>
            <a:schemeClr val="accent2"/>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b"/>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800" dirty="0" smtClean="0">
                <a:solidFill>
                  <a:schemeClr val="bg1"/>
                </a:solidFill>
                <a:latin typeface="Arial" panose="020B0604020202020204" pitchFamily="34" charset="0"/>
                <a:cs typeface="Arial" panose="020B0604020202020204" pitchFamily="34" charset="0"/>
              </a:rPr>
              <a:t>Доступность исходных кодов для проверки </a:t>
            </a:r>
          </a:p>
          <a:p>
            <a:pPr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- 13 лет</a:t>
            </a:r>
            <a:endParaRPr lang="en-US"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91" name="white gradient"/>
          <p:cNvSpPr>
            <a:spLocks noChangeArrowheads="1"/>
          </p:cNvSpPr>
          <p:nvPr/>
        </p:nvSpPr>
        <p:spPr bwMode="auto">
          <a:xfrm>
            <a:off x="776287" y="3463571"/>
            <a:ext cx="7588250" cy="1343640"/>
          </a:xfrm>
          <a:prstGeom prst="rect">
            <a:avLst/>
          </a:prstGeom>
          <a:solidFill>
            <a:srgbClr val="002060"/>
          </a:solidFill>
          <a:ln>
            <a:noFill/>
          </a:ln>
        </p:spPr>
        <p:txBody>
          <a:bodyPr lIns="182880" tIns="182880" rIns="182880" bIns="182880" anchor="ctr"/>
          <a:lstStyle>
            <a:lvl1pPr marL="342900" indent="-342900">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marL="0" indent="0"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Поставка сертифицированных обновлений российскими партнерами</a:t>
            </a:r>
          </a:p>
          <a:p>
            <a:pPr marL="0" indent="0" defTabSz="914400" eaLnBrk="1" hangingPunct="1">
              <a:lnSpc>
                <a:spcPct val="80000"/>
              </a:lnSpc>
            </a:pPr>
            <a:r>
              <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rPr>
              <a:t> </a:t>
            </a: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более 10 лет</a:t>
            </a:r>
            <a:endPar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Основы доверия</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0" name="white gradient"/>
          <p:cNvSpPr>
            <a:spLocks noChangeArrowheads="1"/>
          </p:cNvSpPr>
          <p:nvPr/>
        </p:nvSpPr>
        <p:spPr bwMode="auto">
          <a:xfrm>
            <a:off x="776287" y="2031133"/>
            <a:ext cx="7591425" cy="1315933"/>
          </a:xfrm>
          <a:prstGeom prst="rect">
            <a:avLst/>
          </a:prstGeom>
          <a:solidFill>
            <a:schemeClr val="accent2">
              <a:lumMod val="75000"/>
            </a:schemeClr>
          </a:solidFill>
          <a:ln>
            <a:noFill/>
          </a:ln>
        </p:spPr>
        <p:txBody>
          <a:bodyPr lIns="182880" tIns="182880" rIns="182880" bIns="182880" anchor="b"/>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800" dirty="0" smtClean="0">
                <a:solidFill>
                  <a:schemeClr val="bg1"/>
                </a:solidFill>
                <a:latin typeface="Arial" panose="020B0604020202020204" pitchFamily="34" charset="0"/>
                <a:cs typeface="Arial" panose="020B0604020202020204" pitchFamily="34" charset="0"/>
              </a:rPr>
              <a:t>Сертификация на соответствие требованиям безопасности ФСТЭК и ФСБ</a:t>
            </a:r>
          </a:p>
          <a:p>
            <a:pPr defTabSz="914400" eaLnBrk="1" hangingPunct="1">
              <a:lnSpc>
                <a:spcPct val="80000"/>
              </a:lnSpc>
            </a:pPr>
            <a:r>
              <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rPr>
              <a:t> </a:t>
            </a: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- 12 лет</a:t>
            </a:r>
            <a:endParaRPr lang="en-US"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1" name="white gradient"/>
          <p:cNvSpPr>
            <a:spLocks noChangeArrowheads="1"/>
          </p:cNvSpPr>
          <p:nvPr/>
        </p:nvSpPr>
        <p:spPr bwMode="auto">
          <a:xfrm>
            <a:off x="776287" y="4923716"/>
            <a:ext cx="7588250" cy="871442"/>
          </a:xfrm>
          <a:prstGeom prst="rect">
            <a:avLst/>
          </a:prstGeom>
          <a:solidFill>
            <a:schemeClr val="accent1">
              <a:lumMod val="60000"/>
              <a:lumOff val="40000"/>
            </a:schemeClr>
          </a:solidFill>
          <a:ln>
            <a:noFill/>
          </a:ln>
        </p:spPr>
        <p:txBody>
          <a:bodyPr lIns="182880" tIns="182880" rIns="182880" bIns="182880" anchor="ctr"/>
          <a:lstStyle>
            <a:lvl1pPr marL="342900" indent="-342900">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marL="0" indent="0"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Отсутствие «закладок» в продуктах</a:t>
            </a:r>
          </a:p>
          <a:p>
            <a:pPr marL="0" indent="0" defTabSz="914400" eaLnBrk="1" hangingPunct="1">
              <a:lnSpc>
                <a:spcPct val="80000"/>
              </a:lnSpc>
            </a:pPr>
            <a:r>
              <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rPr>
              <a:t> </a:t>
            </a: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нет закладок</a:t>
            </a:r>
            <a:endPar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2" name="white gradient"/>
          <p:cNvSpPr>
            <a:spLocks noChangeArrowheads="1"/>
          </p:cNvSpPr>
          <p:nvPr/>
        </p:nvSpPr>
        <p:spPr bwMode="auto">
          <a:xfrm>
            <a:off x="776287" y="5907884"/>
            <a:ext cx="7588250" cy="871442"/>
          </a:xfrm>
          <a:prstGeom prst="rect">
            <a:avLst/>
          </a:prstGeom>
          <a:solidFill>
            <a:srgbClr val="EE8200"/>
          </a:solidFill>
          <a:ln>
            <a:noFill/>
          </a:ln>
        </p:spPr>
        <p:txBody>
          <a:bodyPr lIns="182880" tIns="182880" rIns="182880" bIns="182880" anchor="ctr"/>
          <a:lstStyle>
            <a:lvl1pPr marL="342900" indent="-342900">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marL="0" indent="0"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Наличие версий для работы с самыми критическими данными - да</a:t>
            </a:r>
            <a:endPar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31984460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1000" fill="hold"/>
                                        <p:tgtEl>
                                          <p:spTgt spid="185"/>
                                        </p:tgtEl>
                                        <p:attrNameLst>
                                          <p:attrName>ppt_x</p:attrName>
                                        </p:attrNameLst>
                                      </p:cBhvr>
                                      <p:tavLst>
                                        <p:tav tm="0">
                                          <p:val>
                                            <p:strVal val="#ppt_x"/>
                                          </p:val>
                                        </p:tav>
                                        <p:tav tm="100000">
                                          <p:val>
                                            <p:strVal val="#ppt_x"/>
                                          </p:val>
                                        </p:tav>
                                      </p:tavLst>
                                    </p:anim>
                                    <p:anim calcmode="lin" valueType="num">
                                      <p:cBhvr additive="base">
                                        <p:cTn id="8" dur="1000" fill="hold"/>
                                        <p:tgtEl>
                                          <p:spTgt spid="185"/>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0"/>
                                  </p:stCondLst>
                                  <p:childTnLst>
                                    <p:set>
                                      <p:cBhvr>
                                        <p:cTn id="10" dur="1" fill="hold">
                                          <p:stCondLst>
                                            <p:cond delay="0"/>
                                          </p:stCondLst>
                                        </p:cTn>
                                        <p:tgtEl>
                                          <p:spTgt spid="191"/>
                                        </p:tgtEl>
                                        <p:attrNameLst>
                                          <p:attrName>style.visibility</p:attrName>
                                        </p:attrNameLst>
                                      </p:cBhvr>
                                      <p:to>
                                        <p:strVal val="visible"/>
                                      </p:to>
                                    </p:set>
                                    <p:anim calcmode="lin" valueType="num">
                                      <p:cBhvr additive="base">
                                        <p:cTn id="11" dur="1000" fill="hold"/>
                                        <p:tgtEl>
                                          <p:spTgt spid="191"/>
                                        </p:tgtEl>
                                        <p:attrNameLst>
                                          <p:attrName>ppt_x</p:attrName>
                                        </p:attrNameLst>
                                      </p:cBhvr>
                                      <p:tavLst>
                                        <p:tav tm="0">
                                          <p:val>
                                            <p:strVal val="#ppt_x"/>
                                          </p:val>
                                        </p:tav>
                                        <p:tav tm="100000">
                                          <p:val>
                                            <p:strVal val="#ppt_x"/>
                                          </p:val>
                                        </p:tav>
                                      </p:tavLst>
                                    </p:anim>
                                    <p:anim calcmode="lin" valueType="num">
                                      <p:cBhvr additive="base">
                                        <p:cTn id="12" dur="1000" fill="hold"/>
                                        <p:tgtEl>
                                          <p:spTgt spid="191"/>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4" decel="10000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1000" fill="hold"/>
                                        <p:tgtEl>
                                          <p:spTgt spid="10"/>
                                        </p:tgtEl>
                                        <p:attrNameLst>
                                          <p:attrName>ppt_x</p:attrName>
                                        </p:attrNameLst>
                                      </p:cBhvr>
                                      <p:tavLst>
                                        <p:tav tm="0">
                                          <p:val>
                                            <p:strVal val="#ppt_x"/>
                                          </p:val>
                                        </p:tav>
                                        <p:tav tm="100000">
                                          <p:val>
                                            <p:strVal val="#ppt_x"/>
                                          </p:val>
                                        </p:tav>
                                      </p:tavLst>
                                    </p:anim>
                                    <p:anim calcmode="lin" valueType="num">
                                      <p:cBhvr additive="base">
                                        <p:cTn id="17" dur="10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100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1000" fill="hold"/>
                                        <p:tgtEl>
                                          <p:spTgt spid="11"/>
                                        </p:tgtEl>
                                        <p:attrNameLst>
                                          <p:attrName>ppt_x</p:attrName>
                                        </p:attrNameLst>
                                      </p:cBhvr>
                                      <p:tavLst>
                                        <p:tav tm="0">
                                          <p:val>
                                            <p:strVal val="#ppt_x"/>
                                          </p:val>
                                        </p:tav>
                                        <p:tav tm="100000">
                                          <p:val>
                                            <p:strVal val="#ppt_x"/>
                                          </p:val>
                                        </p:tav>
                                      </p:tavLst>
                                    </p:anim>
                                    <p:anim calcmode="lin" valueType="num">
                                      <p:cBhvr additive="base">
                                        <p:cTn id="21" dur="10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100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1000" fill="hold"/>
                                        <p:tgtEl>
                                          <p:spTgt spid="12"/>
                                        </p:tgtEl>
                                        <p:attrNameLst>
                                          <p:attrName>ppt_x</p:attrName>
                                        </p:attrNameLst>
                                      </p:cBhvr>
                                      <p:tavLst>
                                        <p:tav tm="0">
                                          <p:val>
                                            <p:strVal val="#ppt_x"/>
                                          </p:val>
                                        </p:tav>
                                        <p:tav tm="100000">
                                          <p:val>
                                            <p:strVal val="#ppt_x"/>
                                          </p:val>
                                        </p:tav>
                                      </p:tavLst>
                                    </p:anim>
                                    <p:anim calcmode="lin" valueType="num">
                                      <p:cBhvr additive="base">
                                        <p:cTn id="25"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animBg="1"/>
      <p:bldP spid="191"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white gradient"/>
          <p:cNvSpPr/>
          <p:nvPr/>
        </p:nvSpPr>
        <p:spPr>
          <a:xfrm>
            <a:off x="781050" y="4660899"/>
            <a:ext cx="7586663" cy="1799277"/>
          </a:xfrm>
          <a:prstGeom prst="rect">
            <a:avLst/>
          </a:prstGeom>
          <a:solidFill>
            <a:srgbClr val="FFC000"/>
          </a:solidFill>
          <a:ln w="3175">
            <a:noFill/>
          </a:ln>
          <a:effectLst/>
        </p:spPr>
        <p:txBody>
          <a:bodyPr lIns="182880" tIns="182880" rIns="182880" bIns="182880"/>
          <a:lstStyle/>
          <a:p>
            <a:pPr defTabSz="914400" eaLnBrk="1" fontAlgn="auto" hangingPunct="1">
              <a:lnSpc>
                <a:spcPct val="80000"/>
              </a:lnSpc>
              <a:spcAft>
                <a:spcPts val="0"/>
              </a:spcAft>
              <a:defRPr/>
            </a:pPr>
            <a:r>
              <a:rPr lang="ru-RU" sz="2400" b="1" dirty="0" smtClean="0">
                <a:solidFill>
                  <a:schemeClr val="accent2">
                    <a:lumMod val="50000"/>
                  </a:schemeClr>
                </a:solidFill>
                <a:latin typeface="Arial" pitchFamily="34" charset="0"/>
                <a:cs typeface="Arial" pitchFamily="34" charset="0"/>
              </a:rPr>
              <a:t>До</a:t>
            </a:r>
          </a:p>
          <a:p>
            <a:pPr defTabSz="914400" eaLnBrk="1" fontAlgn="auto" hangingPunct="1">
              <a:lnSpc>
                <a:spcPct val="80000"/>
              </a:lnSpc>
              <a:spcAft>
                <a:spcPts val="0"/>
              </a:spcAft>
              <a:defRPr/>
            </a:pPr>
            <a:endParaRPr lang="ru-RU" sz="2400" b="1" dirty="0">
              <a:solidFill>
                <a:schemeClr val="accent2">
                  <a:lumMod val="50000"/>
                </a:schemeClr>
              </a:solidFill>
              <a:latin typeface="Arial" pitchFamily="34" charset="0"/>
              <a:cs typeface="Arial" pitchFamily="34" charset="0"/>
            </a:endParaRPr>
          </a:p>
          <a:p>
            <a:pPr defTabSz="914400" eaLnBrk="1" fontAlgn="auto" hangingPunct="1">
              <a:lnSpc>
                <a:spcPct val="80000"/>
              </a:lnSpc>
              <a:spcAft>
                <a:spcPts val="0"/>
              </a:spcAft>
              <a:defRPr/>
            </a:pPr>
            <a:r>
              <a:rPr lang="en-US" sz="2400" b="1" dirty="0">
                <a:solidFill>
                  <a:schemeClr val="accent2">
                    <a:lumMod val="50000"/>
                  </a:schemeClr>
                </a:solidFill>
                <a:latin typeface="Arial" pitchFamily="34" charset="0"/>
                <a:cs typeface="Arial" pitchFamily="34" charset="0"/>
              </a:rPr>
              <a:t>Windows </a:t>
            </a:r>
            <a:r>
              <a:rPr lang="ru-RU" sz="2400" b="1" dirty="0" smtClean="0">
                <a:solidFill>
                  <a:schemeClr val="accent2">
                    <a:lumMod val="50000"/>
                  </a:schemeClr>
                </a:solidFill>
                <a:latin typeface="Arial" pitchFamily="34" charset="0"/>
                <a:cs typeface="Arial" pitchFamily="34" charset="0"/>
              </a:rPr>
              <a:t>8.1</a:t>
            </a:r>
            <a:endParaRPr lang="en-US" sz="2400" b="1" dirty="0">
              <a:solidFill>
                <a:schemeClr val="accent2">
                  <a:lumMod val="50000"/>
                </a:schemeClr>
              </a:solidFill>
              <a:latin typeface="Arial" pitchFamily="34" charset="0"/>
              <a:cs typeface="Arial" pitchFamily="34" charset="0"/>
            </a:endParaRPr>
          </a:p>
          <a:p>
            <a:pPr defTabSz="914400" eaLnBrk="1" fontAlgn="auto" hangingPunct="1">
              <a:lnSpc>
                <a:spcPct val="80000"/>
              </a:lnSpc>
              <a:spcAft>
                <a:spcPts val="0"/>
              </a:spcAft>
              <a:defRPr/>
            </a:pPr>
            <a:r>
              <a:rPr lang="ru-RU" sz="2400" b="1" dirty="0">
                <a:solidFill>
                  <a:schemeClr val="accent2">
                    <a:lumMod val="50000"/>
                  </a:schemeClr>
                </a:solidFill>
                <a:latin typeface="Arial" pitchFamily="34" charset="0"/>
                <a:cs typeface="Arial" pitchFamily="34" charset="0"/>
              </a:rPr>
              <a:t>Windows Server </a:t>
            </a:r>
            <a:r>
              <a:rPr lang="en-US" sz="2400" b="1" dirty="0" smtClean="0">
                <a:solidFill>
                  <a:schemeClr val="accent2">
                    <a:lumMod val="50000"/>
                  </a:schemeClr>
                </a:solidFill>
                <a:latin typeface="Arial" pitchFamily="34" charset="0"/>
                <a:cs typeface="Arial" pitchFamily="34" charset="0"/>
              </a:rPr>
              <a:t>Datacenter </a:t>
            </a:r>
            <a:r>
              <a:rPr lang="ru-RU" sz="2400" b="1" dirty="0" smtClean="0">
                <a:solidFill>
                  <a:schemeClr val="accent2">
                    <a:lumMod val="50000"/>
                  </a:schemeClr>
                </a:solidFill>
                <a:latin typeface="Arial" pitchFamily="34" charset="0"/>
                <a:cs typeface="Arial" pitchFamily="34" charset="0"/>
              </a:rPr>
              <a:t>2012</a:t>
            </a:r>
            <a:r>
              <a:rPr lang="en-US" sz="2400" b="1" dirty="0" smtClean="0">
                <a:solidFill>
                  <a:schemeClr val="accent2">
                    <a:lumMod val="50000"/>
                  </a:schemeClr>
                </a:solidFill>
                <a:latin typeface="Arial" pitchFamily="34" charset="0"/>
                <a:cs typeface="Arial" pitchFamily="34" charset="0"/>
              </a:rPr>
              <a:t> R2 </a:t>
            </a:r>
            <a:r>
              <a:rPr lang="ru-RU" sz="2400" b="1" dirty="0" smtClean="0">
                <a:solidFill>
                  <a:schemeClr val="accent2">
                    <a:lumMod val="50000"/>
                  </a:schemeClr>
                </a:solidFill>
                <a:latin typeface="Arial" pitchFamily="34" charset="0"/>
                <a:cs typeface="Arial" pitchFamily="34" charset="0"/>
              </a:rPr>
              <a:t>и</a:t>
            </a:r>
          </a:p>
          <a:p>
            <a:pPr defTabSz="914400" eaLnBrk="1" fontAlgn="auto" hangingPunct="1">
              <a:lnSpc>
                <a:spcPct val="80000"/>
              </a:lnSpc>
              <a:spcAft>
                <a:spcPts val="0"/>
              </a:spcAft>
              <a:defRPr/>
            </a:pPr>
            <a:r>
              <a:rPr lang="en-US" sz="2400" b="1" dirty="0" smtClean="0">
                <a:ln w="3175">
                  <a:noFill/>
                </a:ln>
                <a:solidFill>
                  <a:schemeClr val="accent2">
                    <a:lumMod val="50000"/>
                  </a:schemeClr>
                </a:solidFill>
                <a:latin typeface="Arial" pitchFamily="34" charset="0"/>
                <a:ea typeface="Segoe UI" pitchFamily="34" charset="0"/>
                <a:cs typeface="Arial" pitchFamily="34" charset="0"/>
              </a:rPr>
              <a:t>SharePoint server 2013 SP1</a:t>
            </a:r>
            <a:endParaRPr lang="en-US" sz="2400" b="1" dirty="0">
              <a:ln w="3175">
                <a:noFill/>
              </a:ln>
              <a:solidFill>
                <a:schemeClr val="accent2">
                  <a:lumMod val="50000"/>
                </a:schemeClr>
              </a:solidFill>
              <a:latin typeface="Arial" pitchFamily="34" charset="0"/>
              <a:ea typeface="Segoe UI" pitchFamily="34" charset="0"/>
              <a:cs typeface="Arial" pitchFamily="34" charset="0"/>
            </a:endParaRPr>
          </a:p>
        </p:txBody>
      </p:sp>
      <p:sp>
        <p:nvSpPr>
          <p:cNvPr id="185" name="white gradient"/>
          <p:cNvSpPr/>
          <p:nvPr/>
        </p:nvSpPr>
        <p:spPr>
          <a:xfrm>
            <a:off x="781050" y="1093788"/>
            <a:ext cx="7586663" cy="1873250"/>
          </a:xfrm>
          <a:prstGeom prst="rect">
            <a:avLst/>
          </a:prstGeom>
          <a:solidFill>
            <a:schemeClr val="accent1">
              <a:lumMod val="60000"/>
              <a:lumOff val="40000"/>
            </a:schemeClr>
          </a:solidFill>
          <a:ln w="3175">
            <a:noFill/>
          </a:ln>
          <a:effectLst/>
        </p:spPr>
        <p:txBody>
          <a:bodyPr lIns="182880" tIns="182880" rIns="182880" bIns="182880" anchor="b"/>
          <a:lstStyle/>
          <a:p>
            <a:pPr defTabSz="914400" eaLnBrk="1" fontAlgn="auto" hangingPunct="1">
              <a:lnSpc>
                <a:spcPct val="80000"/>
              </a:lnSpc>
              <a:spcAft>
                <a:spcPts val="0"/>
              </a:spcAft>
              <a:defRPr/>
            </a:pPr>
            <a:r>
              <a:rPr lang="ru-RU" sz="2000" b="1" dirty="0">
                <a:solidFill>
                  <a:schemeClr val="bg1"/>
                </a:solidFill>
                <a:latin typeface="+mn-lt"/>
              </a:rPr>
              <a:t>Сертифицировано более </a:t>
            </a:r>
            <a:r>
              <a:rPr lang="ru-RU" sz="2800" b="1" dirty="0" smtClean="0">
                <a:solidFill>
                  <a:schemeClr val="bg1"/>
                </a:solidFill>
                <a:latin typeface="+mn-lt"/>
              </a:rPr>
              <a:t>60 </a:t>
            </a:r>
            <a:r>
              <a:rPr lang="ru-RU" sz="2800" b="1" dirty="0">
                <a:solidFill>
                  <a:schemeClr val="bg1"/>
                </a:solidFill>
                <a:latin typeface="+mn-lt"/>
              </a:rPr>
              <a:t>продуктов</a:t>
            </a:r>
          </a:p>
          <a:p>
            <a:pPr defTabSz="914400" eaLnBrk="1" fontAlgn="auto" hangingPunct="1">
              <a:lnSpc>
                <a:spcPct val="80000"/>
              </a:lnSpc>
              <a:spcAft>
                <a:spcPts val="0"/>
              </a:spcAft>
              <a:defRPr/>
            </a:pPr>
            <a:r>
              <a:rPr lang="ru-RU" sz="2000" b="1" dirty="0">
                <a:solidFill>
                  <a:schemeClr val="bg1"/>
                </a:solidFill>
                <a:latin typeface="+mn-lt"/>
              </a:rPr>
              <a:t>Все продукты сертифицированы «как есть», без изменений, и могут быть использованы для построения </a:t>
            </a:r>
            <a:r>
              <a:rPr lang="ru-RU" sz="2000" b="1" dirty="0" smtClean="0">
                <a:solidFill>
                  <a:schemeClr val="bg1"/>
                </a:solidFill>
                <a:latin typeface="+mn-lt"/>
              </a:rPr>
              <a:t>защищенных автоматизированных </a:t>
            </a:r>
            <a:r>
              <a:rPr lang="ru-RU" sz="2000" b="1" dirty="0">
                <a:solidFill>
                  <a:schemeClr val="bg1"/>
                </a:solidFill>
                <a:latin typeface="+mn-lt"/>
              </a:rPr>
              <a:t>систем </a:t>
            </a:r>
            <a:r>
              <a:rPr lang="ru-RU" sz="2000" b="1" dirty="0" smtClean="0">
                <a:solidFill>
                  <a:schemeClr val="bg1"/>
                </a:solidFill>
                <a:latin typeface="+mn-lt"/>
              </a:rPr>
              <a:t>и </a:t>
            </a:r>
            <a:r>
              <a:rPr lang="ru-RU" sz="2000" b="1" dirty="0">
                <a:solidFill>
                  <a:schemeClr val="bg1"/>
                </a:solidFill>
                <a:latin typeface="+mn-lt"/>
              </a:rPr>
              <a:t>для систем обработки персональных данных</a:t>
            </a:r>
            <a:endParaRPr lang="en-US" sz="2000" b="1" dirty="0">
              <a:ln w="3175">
                <a:noFill/>
              </a:ln>
              <a:solidFill>
                <a:schemeClr val="bg1"/>
              </a:solidFill>
              <a:latin typeface="Arial" pitchFamily="34" charset="0"/>
              <a:ea typeface="Segoe UI" pitchFamily="34" charset="0"/>
              <a:cs typeface="Arial" pitchFamily="34" charset="0"/>
            </a:endParaRPr>
          </a:p>
        </p:txBody>
      </p:sp>
      <p:sp>
        <p:nvSpPr>
          <p:cNvPr id="191" name="white gradient"/>
          <p:cNvSpPr/>
          <p:nvPr/>
        </p:nvSpPr>
        <p:spPr>
          <a:xfrm>
            <a:off x="781050" y="3098800"/>
            <a:ext cx="7586663" cy="1333500"/>
          </a:xfrm>
          <a:prstGeom prst="rect">
            <a:avLst/>
          </a:prstGeom>
          <a:solidFill>
            <a:schemeClr val="accent5">
              <a:lumMod val="40000"/>
              <a:lumOff val="60000"/>
            </a:schemeClr>
          </a:solidFill>
          <a:ln w="3175">
            <a:noFill/>
          </a:ln>
          <a:effectLst/>
        </p:spPr>
        <p:txBody>
          <a:bodyPr lIns="182880" tIns="182880" rIns="182880" bIns="182880" anchor="ctr"/>
          <a:lstStyle/>
          <a:p>
            <a:pPr defTabSz="914400" eaLnBrk="1" fontAlgn="auto" hangingPunct="1">
              <a:lnSpc>
                <a:spcPct val="80000"/>
              </a:lnSpc>
              <a:spcAft>
                <a:spcPts val="0"/>
              </a:spcAft>
              <a:defRPr/>
            </a:pPr>
            <a:r>
              <a:rPr lang="ru-RU" sz="2400" b="1" dirty="0">
                <a:solidFill>
                  <a:schemeClr val="accent5">
                    <a:lumMod val="75000"/>
                  </a:schemeClr>
                </a:solidFill>
                <a:latin typeface="Arial" pitchFamily="34" charset="0"/>
                <a:cs typeface="Arial" pitchFamily="34" charset="0"/>
              </a:rPr>
              <a:t>От </a:t>
            </a:r>
            <a:endParaRPr lang="ru-RU" sz="2400" b="1" dirty="0" smtClean="0">
              <a:solidFill>
                <a:schemeClr val="accent5">
                  <a:lumMod val="75000"/>
                </a:schemeClr>
              </a:solidFill>
              <a:latin typeface="Arial" pitchFamily="34" charset="0"/>
              <a:cs typeface="Arial" pitchFamily="34" charset="0"/>
            </a:endParaRPr>
          </a:p>
          <a:p>
            <a:pPr defTabSz="914400" eaLnBrk="1" fontAlgn="auto" hangingPunct="1">
              <a:lnSpc>
                <a:spcPct val="80000"/>
              </a:lnSpc>
              <a:spcAft>
                <a:spcPts val="0"/>
              </a:spcAft>
              <a:defRPr/>
            </a:pPr>
            <a:endParaRPr lang="ru-RU" sz="2400" b="1" dirty="0">
              <a:solidFill>
                <a:schemeClr val="accent5">
                  <a:lumMod val="75000"/>
                </a:schemeClr>
              </a:solidFill>
              <a:latin typeface="Arial" pitchFamily="34" charset="0"/>
              <a:cs typeface="Arial" pitchFamily="34" charset="0"/>
            </a:endParaRPr>
          </a:p>
          <a:p>
            <a:pPr defTabSz="914400" eaLnBrk="1" fontAlgn="auto" hangingPunct="1">
              <a:lnSpc>
                <a:spcPct val="80000"/>
              </a:lnSpc>
              <a:spcAft>
                <a:spcPts val="0"/>
              </a:spcAft>
              <a:defRPr/>
            </a:pPr>
            <a:r>
              <a:rPr lang="en-US" sz="2400" b="1" dirty="0">
                <a:solidFill>
                  <a:schemeClr val="accent5">
                    <a:lumMod val="75000"/>
                  </a:schemeClr>
                </a:solidFill>
                <a:latin typeface="Arial" pitchFamily="34" charset="0"/>
                <a:cs typeface="Arial" pitchFamily="34" charset="0"/>
              </a:rPr>
              <a:t>Windows </a:t>
            </a:r>
            <a:r>
              <a:rPr lang="en-US" sz="2400" b="1" dirty="0" smtClean="0">
                <a:solidFill>
                  <a:schemeClr val="accent5">
                    <a:lumMod val="75000"/>
                  </a:schemeClr>
                </a:solidFill>
                <a:latin typeface="Arial" pitchFamily="34" charset="0"/>
                <a:cs typeface="Arial" pitchFamily="34" charset="0"/>
              </a:rPr>
              <a:t>XP</a:t>
            </a:r>
            <a:r>
              <a:rPr lang="ru-RU" sz="2400" b="1" dirty="0" smtClean="0">
                <a:solidFill>
                  <a:schemeClr val="accent5">
                    <a:lumMod val="75000"/>
                  </a:schemeClr>
                </a:solidFill>
                <a:latin typeface="Arial" pitchFamily="34" charset="0"/>
                <a:cs typeface="Arial" pitchFamily="34" charset="0"/>
              </a:rPr>
              <a:t> и</a:t>
            </a:r>
            <a:endParaRPr lang="en-US" sz="2400" b="1" dirty="0">
              <a:solidFill>
                <a:schemeClr val="accent5">
                  <a:lumMod val="75000"/>
                </a:schemeClr>
              </a:solidFill>
              <a:latin typeface="Arial" pitchFamily="34" charset="0"/>
              <a:cs typeface="Arial" pitchFamily="34" charset="0"/>
            </a:endParaRPr>
          </a:p>
          <a:p>
            <a:pPr defTabSz="914400" eaLnBrk="1" fontAlgn="auto" hangingPunct="1">
              <a:lnSpc>
                <a:spcPct val="80000"/>
              </a:lnSpc>
              <a:spcAft>
                <a:spcPts val="0"/>
              </a:spcAft>
              <a:defRPr/>
            </a:pPr>
            <a:r>
              <a:rPr lang="en-US" sz="2400" b="1" dirty="0">
                <a:solidFill>
                  <a:schemeClr val="accent5">
                    <a:lumMod val="75000"/>
                  </a:schemeClr>
                </a:solidFill>
                <a:latin typeface="Arial" pitchFamily="34" charset="0"/>
                <a:cs typeface="Arial" pitchFamily="34" charset="0"/>
              </a:rPr>
              <a:t>Windows Server </a:t>
            </a:r>
            <a:r>
              <a:rPr lang="en-US" sz="2400" b="1" dirty="0" smtClean="0">
                <a:solidFill>
                  <a:schemeClr val="accent5">
                    <a:lumMod val="75000"/>
                  </a:schemeClr>
                </a:solidFill>
                <a:latin typeface="Arial" pitchFamily="34" charset="0"/>
                <a:cs typeface="Arial" pitchFamily="34" charset="0"/>
              </a:rPr>
              <a:t>2003</a:t>
            </a:r>
            <a:endParaRPr lang="en-US" sz="2400" b="1" dirty="0">
              <a:ln w="3175">
                <a:noFill/>
              </a:ln>
              <a:solidFill>
                <a:schemeClr val="accent5">
                  <a:lumMod val="75000"/>
                </a:schemeClr>
              </a:solidFill>
              <a:latin typeface="Arial" pitchFamily="34" charset="0"/>
              <a:ea typeface="Segoe UI"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Сертификация во ФСТЭК</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1000" fill="hold"/>
                                        <p:tgtEl>
                                          <p:spTgt spid="185"/>
                                        </p:tgtEl>
                                        <p:attrNameLst>
                                          <p:attrName>ppt_x</p:attrName>
                                        </p:attrNameLst>
                                      </p:cBhvr>
                                      <p:tavLst>
                                        <p:tav tm="0">
                                          <p:val>
                                            <p:strVal val="#ppt_x"/>
                                          </p:val>
                                        </p:tav>
                                        <p:tav tm="100000">
                                          <p:val>
                                            <p:strVal val="#ppt_x"/>
                                          </p:val>
                                        </p:tav>
                                      </p:tavLst>
                                    </p:anim>
                                    <p:anim calcmode="lin" valueType="num">
                                      <p:cBhvr additive="base">
                                        <p:cTn id="8" dur="1000" fill="hold"/>
                                        <p:tgtEl>
                                          <p:spTgt spid="185"/>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111"/>
                                        </p:tgtEl>
                                        <p:attrNameLst>
                                          <p:attrName>style.visibility</p:attrName>
                                        </p:attrNameLst>
                                      </p:cBhvr>
                                      <p:to>
                                        <p:strVal val="visible"/>
                                      </p:to>
                                    </p:set>
                                    <p:anim calcmode="lin" valueType="num">
                                      <p:cBhvr additive="base">
                                        <p:cTn id="11" dur="1000" fill="hold"/>
                                        <p:tgtEl>
                                          <p:spTgt spid="111"/>
                                        </p:tgtEl>
                                        <p:attrNameLst>
                                          <p:attrName>ppt_x</p:attrName>
                                        </p:attrNameLst>
                                      </p:cBhvr>
                                      <p:tavLst>
                                        <p:tav tm="0">
                                          <p:val>
                                            <p:strVal val="#ppt_x"/>
                                          </p:val>
                                        </p:tav>
                                        <p:tav tm="100000">
                                          <p:val>
                                            <p:strVal val="#ppt_x"/>
                                          </p:val>
                                        </p:tav>
                                      </p:tavLst>
                                    </p:anim>
                                    <p:anim calcmode="lin" valueType="num">
                                      <p:cBhvr additive="base">
                                        <p:cTn id="12" dur="1000" fill="hold"/>
                                        <p:tgtEl>
                                          <p:spTgt spid="111"/>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0"/>
                                  </p:stCondLst>
                                  <p:childTnLst>
                                    <p:set>
                                      <p:cBhvr>
                                        <p:cTn id="14" dur="1" fill="hold">
                                          <p:stCondLst>
                                            <p:cond delay="0"/>
                                          </p:stCondLst>
                                        </p:cTn>
                                        <p:tgtEl>
                                          <p:spTgt spid="191"/>
                                        </p:tgtEl>
                                        <p:attrNameLst>
                                          <p:attrName>style.visibility</p:attrName>
                                        </p:attrNameLst>
                                      </p:cBhvr>
                                      <p:to>
                                        <p:strVal val="visible"/>
                                      </p:to>
                                    </p:set>
                                    <p:anim calcmode="lin" valueType="num">
                                      <p:cBhvr additive="base">
                                        <p:cTn id="15" dur="1000" fill="hold"/>
                                        <p:tgtEl>
                                          <p:spTgt spid="191"/>
                                        </p:tgtEl>
                                        <p:attrNameLst>
                                          <p:attrName>ppt_x</p:attrName>
                                        </p:attrNameLst>
                                      </p:cBhvr>
                                      <p:tavLst>
                                        <p:tav tm="0">
                                          <p:val>
                                            <p:strVal val="#ppt_x"/>
                                          </p:val>
                                        </p:tav>
                                        <p:tav tm="100000">
                                          <p:val>
                                            <p:strVal val="#ppt_x"/>
                                          </p:val>
                                        </p:tav>
                                      </p:tavLst>
                                    </p:anim>
                                    <p:anim calcmode="lin" valueType="num">
                                      <p:cBhvr additive="base">
                                        <p:cTn id="16" dur="1000" fill="hold"/>
                                        <p:tgtEl>
                                          <p:spTgt spid="1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85" grpId="0" animBg="1"/>
      <p:bldP spid="19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Новые сертификаты ФСТЭК</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3" name="white gradient"/>
          <p:cNvSpPr/>
          <p:nvPr/>
        </p:nvSpPr>
        <p:spPr>
          <a:xfrm>
            <a:off x="829363" y="3353399"/>
            <a:ext cx="7585075" cy="850900"/>
          </a:xfrm>
          <a:prstGeom prst="rect">
            <a:avLst/>
          </a:prstGeom>
          <a:solidFill>
            <a:schemeClr val="accent5">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accent5">
                    <a:lumMod val="75000"/>
                  </a:schemeClr>
                </a:solidFill>
                <a:latin typeface="Arial" pitchFamily="34" charset="0"/>
                <a:cs typeface="Arial" pitchFamily="34" charset="0"/>
              </a:rPr>
              <a:t>Exchange Server 2013</a:t>
            </a:r>
            <a:r>
              <a:rPr lang="ru-RU" sz="2800" b="1" dirty="0" smtClean="0">
                <a:solidFill>
                  <a:schemeClr val="accent5">
                    <a:lumMod val="75000"/>
                  </a:schemeClr>
                </a:solidFill>
                <a:latin typeface="Arial" pitchFamily="34" charset="0"/>
                <a:cs typeface="Arial" pitchFamily="34" charset="0"/>
              </a:rPr>
              <a:t> </a:t>
            </a:r>
            <a:r>
              <a:rPr lang="en-US" sz="2800" b="1" dirty="0" smtClean="0">
                <a:solidFill>
                  <a:schemeClr val="accent5">
                    <a:lumMod val="75000"/>
                  </a:schemeClr>
                </a:solidFill>
                <a:latin typeface="Arial" pitchFamily="34" charset="0"/>
                <a:cs typeface="Arial" pitchFamily="34" charset="0"/>
              </a:rPr>
              <a:t>SP1</a:t>
            </a:r>
            <a:endParaRPr lang="en-US" sz="2800" b="1" dirty="0">
              <a:solidFill>
                <a:schemeClr val="accent5">
                  <a:lumMod val="75000"/>
                </a:schemeClr>
              </a:solidFill>
              <a:latin typeface="Arial" pitchFamily="34" charset="0"/>
              <a:cs typeface="Arial" pitchFamily="34" charset="0"/>
            </a:endParaRPr>
          </a:p>
        </p:txBody>
      </p:sp>
      <p:sp>
        <p:nvSpPr>
          <p:cNvPr id="14" name="white gradient"/>
          <p:cNvSpPr/>
          <p:nvPr/>
        </p:nvSpPr>
        <p:spPr>
          <a:xfrm>
            <a:off x="872605" y="4772025"/>
            <a:ext cx="7585075" cy="850900"/>
          </a:xfrm>
          <a:prstGeom prst="rect">
            <a:avLst/>
          </a:prstGeom>
          <a:solidFill>
            <a:schemeClr val="accent1">
              <a:lumMod val="40000"/>
              <a:lumOff val="6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accent5">
                    <a:lumMod val="75000"/>
                  </a:schemeClr>
                </a:solidFill>
                <a:latin typeface="Arial" pitchFamily="34" charset="0"/>
                <a:cs typeface="Arial" pitchFamily="34" charset="0"/>
              </a:rPr>
              <a:t>SharePoint Server 2013 SP1</a:t>
            </a:r>
            <a:endParaRPr lang="ru-RU" sz="2400" dirty="0">
              <a:solidFill>
                <a:schemeClr val="bg1"/>
              </a:solidFill>
              <a:latin typeface="Arial" pitchFamily="34" charset="0"/>
              <a:cs typeface="Arial" pitchFamily="34" charset="0"/>
            </a:endParaRPr>
          </a:p>
        </p:txBody>
      </p:sp>
      <p:sp>
        <p:nvSpPr>
          <p:cNvPr id="15" name="white gradient"/>
          <p:cNvSpPr/>
          <p:nvPr/>
        </p:nvSpPr>
        <p:spPr>
          <a:xfrm>
            <a:off x="828538" y="1921474"/>
            <a:ext cx="7585075" cy="850900"/>
          </a:xfrm>
          <a:prstGeom prst="rect">
            <a:avLst/>
          </a:prstGeom>
          <a:solidFill>
            <a:schemeClr val="accent4">
              <a:lumMod val="40000"/>
              <a:lumOff val="6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accent5">
                    <a:lumMod val="75000"/>
                  </a:schemeClr>
                </a:solidFill>
                <a:latin typeface="Arial" pitchFamily="34" charset="0"/>
                <a:cs typeface="Arial" pitchFamily="34" charset="0"/>
              </a:rPr>
              <a:t>Windows Server 2012 R2</a:t>
            </a:r>
            <a:endParaRPr lang="ru-RU" sz="2400" dirty="0">
              <a:solidFill>
                <a:schemeClr val="accent5">
                  <a:lumMod val="75000"/>
                </a:schemeClr>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275188" y="246272"/>
            <a:ext cx="8691011" cy="682806"/>
          </a:xfrm>
        </p:spPr>
        <p:txBody>
          <a:bodyPr>
            <a:noAutofit/>
          </a:bodyPr>
          <a:lstStyle/>
          <a:p>
            <a:pPr defTabSz="914363" fontAlgn="auto">
              <a:spcAft>
                <a:spcPts val="0"/>
              </a:spcAft>
              <a:defRPr/>
            </a:pPr>
            <a:r>
              <a:rPr lang="ru-RU" sz="4000" b="1" dirty="0" smtClean="0">
                <a:latin typeface="Arial" pitchFamily="34" charset="0"/>
                <a:cs typeface="Arial" pitchFamily="34" charset="0"/>
              </a:rPr>
              <a:t>Закончена сертификация во ФСТЭК</a:t>
            </a:r>
            <a:endParaRPr sz="4000"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4" name="white gradient"/>
          <p:cNvSpPr/>
          <p:nvPr/>
        </p:nvSpPr>
        <p:spPr>
          <a:xfrm>
            <a:off x="770731" y="2715419"/>
            <a:ext cx="7585075" cy="850900"/>
          </a:xfrm>
          <a:prstGeom prst="rect">
            <a:avLst/>
          </a:prstGeom>
          <a:solidFill>
            <a:schemeClr val="accent4">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SQL Server 2014</a:t>
            </a:r>
            <a:endParaRPr lang="ru-RU" sz="2400" dirty="0">
              <a:solidFill>
                <a:schemeClr val="bg1"/>
              </a:solidFill>
              <a:latin typeface="Arial" pitchFamily="34" charset="0"/>
              <a:cs typeface="Arial" pitchFamily="34" charset="0"/>
            </a:endParaRPr>
          </a:p>
        </p:txBody>
      </p:sp>
      <p:sp>
        <p:nvSpPr>
          <p:cNvPr id="15" name="white gradient"/>
          <p:cNvSpPr/>
          <p:nvPr/>
        </p:nvSpPr>
        <p:spPr>
          <a:xfrm>
            <a:off x="786606" y="4501760"/>
            <a:ext cx="7586663" cy="850900"/>
          </a:xfrm>
          <a:prstGeom prst="rect">
            <a:avLst/>
          </a:prstGeom>
          <a:solidFill>
            <a:schemeClr val="accent6">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Lync </a:t>
            </a:r>
            <a:r>
              <a:rPr lang="ru-RU" sz="2800" b="1" dirty="0">
                <a:solidFill>
                  <a:schemeClr val="bg1"/>
                </a:solidFill>
                <a:latin typeface="Arial" pitchFamily="34" charset="0"/>
                <a:cs typeface="Arial" pitchFamily="34" charset="0"/>
              </a:rPr>
              <a:t>Server 2013 </a:t>
            </a:r>
            <a:endParaRPr lang="ru-RU" sz="2400" dirty="0">
              <a:solidFill>
                <a:schemeClr val="bg1"/>
              </a:solidFill>
              <a:latin typeface="Arial" pitchFamily="34" charset="0"/>
              <a:cs typeface="Arial" pitchFamily="34" charset="0"/>
            </a:endParaRPr>
          </a:p>
        </p:txBody>
      </p:sp>
      <p:sp>
        <p:nvSpPr>
          <p:cNvPr id="11" name="white gradient"/>
          <p:cNvSpPr/>
          <p:nvPr/>
        </p:nvSpPr>
        <p:spPr>
          <a:xfrm>
            <a:off x="770732" y="1173372"/>
            <a:ext cx="7586663" cy="850900"/>
          </a:xfrm>
          <a:prstGeom prst="rect">
            <a:avLst/>
          </a:prstGeom>
          <a:solidFill>
            <a:srgbClr val="00B050"/>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CRM 2015</a:t>
            </a:r>
            <a:r>
              <a:rPr lang="ru-RU" sz="2800" b="1" dirty="0" smtClean="0">
                <a:solidFill>
                  <a:schemeClr val="bg1"/>
                </a:solidFill>
                <a:latin typeface="Arial" pitchFamily="34" charset="0"/>
                <a:cs typeface="Arial" pitchFamily="34" charset="0"/>
              </a:rPr>
              <a:t> </a:t>
            </a:r>
            <a:endParaRPr lang="ru-RU" sz="2400" dirty="0">
              <a:solidFill>
                <a:schemeClr val="bg1"/>
              </a:solidFill>
              <a:latin typeface="Arial" pitchFamily="34" charset="0"/>
              <a:cs typeface="Arial" pitchFamily="34" charset="0"/>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hite gradient"/>
          <p:cNvSpPr>
            <a:spLocks noChangeArrowheads="1"/>
          </p:cNvSpPr>
          <p:nvPr/>
        </p:nvSpPr>
        <p:spPr bwMode="auto">
          <a:xfrm>
            <a:off x="558800" y="3832622"/>
            <a:ext cx="8069263" cy="787400"/>
          </a:xfrm>
          <a:prstGeom prst="rect">
            <a:avLst/>
          </a:prstGeom>
          <a:solidFill>
            <a:schemeClr val="accent2">
              <a:lumMod val="75000"/>
            </a:schemeClr>
          </a:solidFill>
          <a:ln>
            <a:noFill/>
          </a:ln>
        </p:spPr>
        <p:txBody>
          <a:bodyPr lIns="182880" tIns="182880" rIns="182880" bIns="182880"/>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en-US" altLang="ru-RU" sz="2800" b="1" dirty="0">
                <a:solidFill>
                  <a:schemeClr val="bg1"/>
                </a:solidFill>
                <a:latin typeface="Arial" panose="020B0604020202020204" pitchFamily="34" charset="0"/>
                <a:cs typeface="Arial" panose="020B0604020202020204" pitchFamily="34" charset="0"/>
              </a:rPr>
              <a:t>Exchange Server 2010</a:t>
            </a:r>
          </a:p>
          <a:p>
            <a:pPr defTabSz="914400" eaLnBrk="1" hangingPunct="1">
              <a:lnSpc>
                <a:spcPct val="80000"/>
              </a:lnSpc>
            </a:pPr>
            <a:r>
              <a:rPr lang="ru-RU" altLang="ru-RU" sz="2400" dirty="0" smtClean="0">
                <a:solidFill>
                  <a:schemeClr val="bg1"/>
                </a:solidFill>
                <a:latin typeface="Arial" panose="020B0604020202020204" pitchFamily="34" charset="0"/>
                <a:cs typeface="Arial" panose="020B0604020202020204" pitchFamily="34" charset="0"/>
              </a:rPr>
              <a:t>Положительное заключение</a:t>
            </a:r>
            <a:endParaRPr lang="en-US" altLang="ru-RU" sz="24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Сертификация в ФСБ</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1" name="white gradient"/>
          <p:cNvSpPr/>
          <p:nvPr/>
        </p:nvSpPr>
        <p:spPr>
          <a:xfrm>
            <a:off x="568325" y="4751586"/>
            <a:ext cx="8034338" cy="958850"/>
          </a:xfrm>
          <a:prstGeom prst="rect">
            <a:avLst/>
          </a:prstGeom>
          <a:solidFill>
            <a:schemeClr val="accent5">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Server </a:t>
            </a:r>
            <a:r>
              <a:rPr lang="en-US" sz="2800" b="1" dirty="0" smtClean="0">
                <a:solidFill>
                  <a:schemeClr val="bg1"/>
                </a:solidFill>
                <a:latin typeface="Arial" pitchFamily="34" charset="0"/>
                <a:cs typeface="Arial" pitchFamily="34" charset="0"/>
              </a:rPr>
              <a:t>20</a:t>
            </a:r>
            <a:r>
              <a:rPr lang="ru-RU" sz="2800" b="1" dirty="0" smtClean="0">
                <a:solidFill>
                  <a:schemeClr val="bg1"/>
                </a:solidFill>
                <a:latin typeface="Arial" pitchFamily="34" charset="0"/>
                <a:cs typeface="Arial" pitchFamily="34" charset="0"/>
              </a:rPr>
              <a:t>12</a:t>
            </a:r>
            <a:r>
              <a:rPr lang="en-US" sz="2800" b="1" dirty="0" smtClean="0">
                <a:solidFill>
                  <a:schemeClr val="bg1"/>
                </a:solidFill>
                <a:latin typeface="Arial" pitchFamily="34" charset="0"/>
                <a:cs typeface="Arial" pitchFamily="34" charset="0"/>
              </a:rPr>
              <a:t> R2</a:t>
            </a:r>
            <a:endParaRPr lang="ru-RU" sz="2800" b="1" dirty="0" smtClean="0">
              <a:solidFill>
                <a:schemeClr val="bg1"/>
              </a:solidFill>
              <a:latin typeface="Arial" pitchFamily="34" charset="0"/>
              <a:cs typeface="Arial" pitchFamily="34" charset="0"/>
            </a:endParaRPr>
          </a:p>
          <a:p>
            <a:pPr defTabSz="914363" eaLnBrk="1" fontAlgn="auto" hangingPunct="1">
              <a:lnSpc>
                <a:spcPct val="90000"/>
              </a:lnSpc>
              <a:spcBef>
                <a:spcPts val="0"/>
              </a:spcBef>
              <a:spcAft>
                <a:spcPts val="0"/>
              </a:spcAft>
              <a:defRPr/>
            </a:pPr>
            <a:r>
              <a:rPr lang="ru-RU" sz="2400" dirty="0" smtClean="0">
                <a:solidFill>
                  <a:schemeClr val="bg1"/>
                </a:solidFill>
                <a:latin typeface="Arial" pitchFamily="34" charset="0"/>
                <a:cs typeface="Arial" pitchFamily="34" charset="0"/>
              </a:rPr>
              <a:t>Сертификаты</a:t>
            </a:r>
            <a:endParaRPr lang="en-US" sz="2400" dirty="0">
              <a:solidFill>
                <a:schemeClr val="bg1"/>
              </a:solidFill>
              <a:latin typeface="Arial" pitchFamily="34" charset="0"/>
              <a:cs typeface="Arial" pitchFamily="34" charset="0"/>
            </a:endParaRPr>
          </a:p>
        </p:txBody>
      </p:sp>
      <p:sp>
        <p:nvSpPr>
          <p:cNvPr id="13" name="white gradient"/>
          <p:cNvSpPr/>
          <p:nvPr/>
        </p:nvSpPr>
        <p:spPr>
          <a:xfrm>
            <a:off x="547688" y="2849563"/>
            <a:ext cx="8080375" cy="895350"/>
          </a:xfrm>
          <a:prstGeom prst="rect">
            <a:avLst/>
          </a:prstGeom>
          <a:solidFill>
            <a:schemeClr val="bg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7</a:t>
            </a:r>
            <a:r>
              <a:rPr lang="ru-RU" sz="2400" dirty="0">
                <a:solidFill>
                  <a:schemeClr val="bg1"/>
                </a:solidFill>
                <a:latin typeface="Arial" pitchFamily="34" charset="0"/>
                <a:cs typeface="Arial" pitchFamily="34" charset="0"/>
              </a:rPr>
              <a:t> - сертификат</a:t>
            </a:r>
            <a:endParaRPr lang="ru-RU" sz="2800" b="1" dirty="0">
              <a:solidFill>
                <a:schemeClr val="bg1"/>
              </a:solidFill>
              <a:latin typeface="Arial" pitchFamily="34" charset="0"/>
              <a:cs typeface="Arial" pitchFamily="34" charset="0"/>
            </a:endParaRPr>
          </a:p>
        </p:txBody>
      </p:sp>
      <p:sp>
        <p:nvSpPr>
          <p:cNvPr id="14" name="white gradient"/>
          <p:cNvSpPr/>
          <p:nvPr/>
        </p:nvSpPr>
        <p:spPr>
          <a:xfrm>
            <a:off x="558800" y="2200275"/>
            <a:ext cx="8069263" cy="520700"/>
          </a:xfrm>
          <a:prstGeom prst="rect">
            <a:avLst/>
          </a:prstGeom>
          <a:solidFill>
            <a:schemeClr val="accent5">
              <a:lumMod val="40000"/>
              <a:lumOff val="6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SQL Server 2008</a:t>
            </a:r>
            <a:r>
              <a:rPr lang="ru-RU" sz="28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 сертификат</a:t>
            </a:r>
            <a:endParaRPr lang="en-US" sz="1600" dirty="0">
              <a:solidFill>
                <a:schemeClr val="bg1"/>
              </a:solidFill>
              <a:latin typeface="Arial" pitchFamily="34" charset="0"/>
              <a:cs typeface="Arial" pitchFamily="34" charset="0"/>
            </a:endParaRPr>
          </a:p>
        </p:txBody>
      </p:sp>
      <p:sp>
        <p:nvSpPr>
          <p:cNvPr id="15" name="white gradient"/>
          <p:cNvSpPr/>
          <p:nvPr/>
        </p:nvSpPr>
        <p:spPr>
          <a:xfrm>
            <a:off x="550863" y="1565275"/>
            <a:ext cx="8069262" cy="520700"/>
          </a:xfrm>
          <a:prstGeom prst="rect">
            <a:avLst/>
          </a:prstGeom>
          <a:solidFill>
            <a:schemeClr val="accent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Server 2003 Enterprise</a:t>
            </a:r>
            <a:r>
              <a:rPr lang="ru-RU" sz="28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 сертификат</a:t>
            </a:r>
            <a:endParaRPr lang="en-US" sz="1600" dirty="0">
              <a:solidFill>
                <a:schemeClr val="bg1"/>
              </a:solidFill>
              <a:latin typeface="Arial" pitchFamily="34" charset="0"/>
              <a:cs typeface="Arial" pitchFamily="34" charset="0"/>
            </a:endParaRPr>
          </a:p>
        </p:txBody>
      </p:sp>
      <p:sp>
        <p:nvSpPr>
          <p:cNvPr id="16" name="white gradient"/>
          <p:cNvSpPr/>
          <p:nvPr/>
        </p:nvSpPr>
        <p:spPr>
          <a:xfrm>
            <a:off x="558800" y="930275"/>
            <a:ext cx="8069263" cy="520700"/>
          </a:xfrm>
          <a:prstGeom prst="rect">
            <a:avLst/>
          </a:prstGeom>
          <a:solidFill>
            <a:schemeClr val="tx1">
              <a:lumMod val="75000"/>
              <a:lumOff val="2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XP Professional </a:t>
            </a:r>
            <a:r>
              <a:rPr lang="ru-RU" sz="2400" dirty="0">
                <a:solidFill>
                  <a:schemeClr val="bg1"/>
                </a:solidFill>
                <a:latin typeface="Arial" pitchFamily="34" charset="0"/>
                <a:cs typeface="Arial" pitchFamily="34" charset="0"/>
              </a:rPr>
              <a:t>- сертификат</a:t>
            </a:r>
            <a:endParaRPr lang="en-US" sz="1600" dirty="0">
              <a:solidFill>
                <a:schemeClr val="bg1"/>
              </a:solidFill>
              <a:latin typeface="Arial" pitchFamily="34" charset="0"/>
              <a:cs typeface="Arial" pitchFamily="34" charset="0"/>
            </a:endParaRPr>
          </a:p>
        </p:txBody>
      </p:sp>
      <p:sp>
        <p:nvSpPr>
          <p:cNvPr id="17" name="white gradient"/>
          <p:cNvSpPr/>
          <p:nvPr/>
        </p:nvSpPr>
        <p:spPr>
          <a:xfrm>
            <a:off x="558800" y="5842000"/>
            <a:ext cx="8069263" cy="903184"/>
          </a:xfrm>
          <a:prstGeom prst="rect">
            <a:avLst/>
          </a:prstGeom>
          <a:solidFill>
            <a:schemeClr val="accent4">
              <a:lumMod val="60000"/>
              <a:lumOff val="40000"/>
            </a:schemeClr>
          </a:solidFill>
          <a:ln w="3175">
            <a:noFill/>
          </a:ln>
          <a:effectLst/>
        </p:spPr>
        <p:txBody>
          <a:bodyPr lIns="182880" tIns="182880" rIns="182880" bIns="182880"/>
          <a:lstStyle/>
          <a:p>
            <a:pPr defTabSz="914400" eaLnBrk="1" fontAlgn="auto" hangingPunct="1">
              <a:lnSpc>
                <a:spcPct val="80000"/>
              </a:lnSpc>
              <a:spcAft>
                <a:spcPts val="0"/>
              </a:spcAft>
              <a:defRPr/>
            </a:pPr>
            <a:r>
              <a:rPr lang="en-US" sz="2800" b="1" dirty="0">
                <a:solidFill>
                  <a:schemeClr val="bg1"/>
                </a:solidFill>
                <a:latin typeface="Arial" pitchFamily="34" charset="0"/>
                <a:cs typeface="Arial" pitchFamily="34" charset="0"/>
              </a:rPr>
              <a:t>Windows </a:t>
            </a:r>
            <a:r>
              <a:rPr lang="en-US" sz="2800" b="1" dirty="0" smtClean="0">
                <a:solidFill>
                  <a:schemeClr val="bg1"/>
                </a:solidFill>
                <a:latin typeface="Arial" pitchFamily="34" charset="0"/>
                <a:cs typeface="Arial" pitchFamily="34" charset="0"/>
              </a:rPr>
              <a:t>8, Windows 8.1</a:t>
            </a:r>
            <a:endParaRPr lang="ru-RU" sz="2800" b="1" dirty="0" smtClean="0">
              <a:solidFill>
                <a:schemeClr val="bg1"/>
              </a:solidFill>
              <a:latin typeface="Arial" pitchFamily="34" charset="0"/>
              <a:cs typeface="Arial" pitchFamily="34" charset="0"/>
            </a:endParaRPr>
          </a:p>
          <a:p>
            <a:pPr defTabSz="914400" eaLnBrk="1" fontAlgn="auto" hangingPunct="1">
              <a:lnSpc>
                <a:spcPct val="80000"/>
              </a:lnSpc>
              <a:spcAft>
                <a:spcPts val="0"/>
              </a:spcAft>
              <a:defRPr/>
            </a:pPr>
            <a:r>
              <a:rPr lang="ru-RU" sz="2400" dirty="0" smtClean="0">
                <a:solidFill>
                  <a:schemeClr val="bg1"/>
                </a:solidFill>
                <a:latin typeface="Arial" pitchFamily="34" charset="0"/>
                <a:cs typeface="Arial" pitchFamily="34" charset="0"/>
              </a:rPr>
              <a:t>Сертификаты</a:t>
            </a:r>
            <a:endParaRPr lang="en-US" sz="2400" dirty="0">
              <a:ln w="3175">
                <a:noFill/>
              </a:ln>
              <a:solidFill>
                <a:schemeClr val="bg1"/>
              </a:solidFill>
              <a:latin typeface="Arial" pitchFamily="34" charset="0"/>
              <a:ea typeface="Segoe UI" pitchFamily="34" charset="0"/>
              <a:cs typeface="Arial" pitchFamily="34" charset="0"/>
            </a:endParaRPr>
          </a:p>
          <a:p>
            <a:pPr defTabSz="914400" eaLnBrk="1" fontAlgn="auto" hangingPunct="1">
              <a:lnSpc>
                <a:spcPct val="80000"/>
              </a:lnSpc>
              <a:spcAft>
                <a:spcPts val="0"/>
              </a:spcAft>
              <a:defRPr/>
            </a:pPr>
            <a:endParaRPr lang="en-US" sz="2400" dirty="0">
              <a:ln w="3175">
                <a:noFill/>
              </a:ln>
              <a:solidFill>
                <a:schemeClr val="bg1"/>
              </a:solidFill>
              <a:latin typeface="Arial" pitchFamily="34" charset="0"/>
              <a:ea typeface="Segoe UI"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white gradient"/>
          <p:cNvSpPr/>
          <p:nvPr/>
        </p:nvSpPr>
        <p:spPr>
          <a:xfrm>
            <a:off x="785018" y="2599444"/>
            <a:ext cx="7586663" cy="2179819"/>
          </a:xfrm>
          <a:prstGeom prst="rect">
            <a:avLst/>
          </a:prstGeom>
          <a:solidFill>
            <a:schemeClr val="accent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Готовятся материалы для начала сертификации </a:t>
            </a:r>
          </a:p>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 </a:t>
            </a:r>
            <a:r>
              <a:rPr lang="en-US" sz="2800" b="1" dirty="0" smtClean="0">
                <a:solidFill>
                  <a:schemeClr val="bg1"/>
                </a:solidFill>
                <a:latin typeface="Arial" pitchFamily="34" charset="0"/>
                <a:cs typeface="Arial" pitchFamily="34" charset="0"/>
              </a:rPr>
              <a:t>  Windows 10 (</a:t>
            </a:r>
            <a:r>
              <a:rPr lang="ru-RU" sz="2800" b="1" dirty="0" smtClean="0">
                <a:solidFill>
                  <a:schemeClr val="bg1"/>
                </a:solidFill>
                <a:latin typeface="Arial" pitchFamily="34" charset="0"/>
                <a:cs typeface="Arial" pitchFamily="34" charset="0"/>
              </a:rPr>
              <a:t>без телеметрии)</a:t>
            </a:r>
          </a:p>
          <a:p>
            <a:pPr marL="457200" indent="-457200" defTabSz="914363" eaLnBrk="1" fontAlgn="auto" hangingPunct="1">
              <a:lnSpc>
                <a:spcPct val="90000"/>
              </a:lnSpc>
              <a:spcBef>
                <a:spcPts val="0"/>
              </a:spcBef>
              <a:spcAft>
                <a:spcPts val="0"/>
              </a:spcAft>
              <a:buFontTx/>
              <a:buChar char="-"/>
              <a:defRPr/>
            </a:pPr>
            <a:r>
              <a:rPr lang="en-US" sz="2800" b="1" dirty="0" smtClean="0">
                <a:solidFill>
                  <a:schemeClr val="bg1"/>
                </a:solidFill>
                <a:latin typeface="Arial" pitchFamily="34" charset="0"/>
                <a:cs typeface="Arial" pitchFamily="34" charset="0"/>
              </a:rPr>
              <a:t>Exchange 2016</a:t>
            </a:r>
          </a:p>
          <a:p>
            <a:pPr marL="457200" indent="-457200" defTabSz="914363" eaLnBrk="1" fontAlgn="auto" hangingPunct="1">
              <a:lnSpc>
                <a:spcPct val="90000"/>
              </a:lnSpc>
              <a:spcBef>
                <a:spcPts val="0"/>
              </a:spcBef>
              <a:spcAft>
                <a:spcPts val="0"/>
              </a:spcAft>
              <a:buFontTx/>
              <a:buChar char="-"/>
              <a:defRPr/>
            </a:pPr>
            <a:r>
              <a:rPr lang="en-US" sz="2800" b="1" dirty="0" smtClean="0">
                <a:solidFill>
                  <a:schemeClr val="bg1"/>
                </a:solidFill>
                <a:latin typeface="Arial" pitchFamily="34" charset="0"/>
                <a:cs typeface="Arial" pitchFamily="34" charset="0"/>
              </a:rPr>
              <a:t>MIM 2016</a:t>
            </a:r>
            <a:endParaRPr lang="ru-RU" sz="2400" dirty="0">
              <a:solidFill>
                <a:schemeClr val="bg1"/>
              </a:solidFill>
              <a:latin typeface="Arial"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275188" y="246272"/>
            <a:ext cx="8691011" cy="682806"/>
          </a:xfrm>
        </p:spPr>
        <p:txBody>
          <a:bodyPr>
            <a:noAutofit/>
          </a:bodyPr>
          <a:lstStyle/>
          <a:p>
            <a:pPr defTabSz="914363" fontAlgn="auto">
              <a:spcAft>
                <a:spcPts val="0"/>
              </a:spcAft>
              <a:defRPr/>
            </a:pPr>
            <a:r>
              <a:rPr lang="ru-RU" sz="4000" b="1" dirty="0" smtClean="0">
                <a:latin typeface="Arial" pitchFamily="34" charset="0"/>
                <a:cs typeface="Arial" pitchFamily="34" charset="0"/>
              </a:rPr>
              <a:t>Сертификация продолжается:</a:t>
            </a:r>
            <a:br>
              <a:rPr lang="ru-RU" sz="4000" b="1" dirty="0" smtClean="0">
                <a:latin typeface="Arial" pitchFamily="34" charset="0"/>
                <a:cs typeface="Arial" pitchFamily="34" charset="0"/>
              </a:rPr>
            </a:br>
            <a:r>
              <a:rPr lang="ru-RU" sz="4000" b="1" dirty="0" smtClean="0">
                <a:latin typeface="Arial" pitchFamily="34" charset="0"/>
                <a:cs typeface="Arial" pitchFamily="34" charset="0"/>
              </a:rPr>
              <a:t>во ФСТЭК</a:t>
            </a:r>
            <a:endParaRPr sz="4000"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4" name="white gradient"/>
          <p:cNvSpPr/>
          <p:nvPr/>
        </p:nvSpPr>
        <p:spPr>
          <a:xfrm>
            <a:off x="785813" y="1459856"/>
            <a:ext cx="7585075" cy="850900"/>
          </a:xfrm>
          <a:prstGeom prst="rect">
            <a:avLst/>
          </a:prstGeom>
          <a:solidFill>
            <a:schemeClr val="accent4">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Начата сертификация </a:t>
            </a:r>
            <a:r>
              <a:rPr lang="en-US" sz="2800" b="1" dirty="0" smtClean="0">
                <a:solidFill>
                  <a:schemeClr val="bg1"/>
                </a:solidFill>
                <a:latin typeface="Arial" pitchFamily="34" charset="0"/>
                <a:cs typeface="Arial" pitchFamily="34" charset="0"/>
              </a:rPr>
              <a:t>Office 2016</a:t>
            </a:r>
            <a:endParaRPr lang="ru-RU"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4108637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white gradient"/>
          <p:cNvSpPr/>
          <p:nvPr/>
        </p:nvSpPr>
        <p:spPr>
          <a:xfrm>
            <a:off x="785018" y="2941714"/>
            <a:ext cx="7586663" cy="2179819"/>
          </a:xfrm>
          <a:prstGeom prst="rect">
            <a:avLst/>
          </a:prstGeom>
          <a:solidFill>
            <a:schemeClr val="accent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Готовятся материалы для начала сертификации </a:t>
            </a:r>
          </a:p>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 </a:t>
            </a:r>
            <a:r>
              <a:rPr lang="en-US" sz="2800" b="1" dirty="0" smtClean="0">
                <a:solidFill>
                  <a:schemeClr val="bg1"/>
                </a:solidFill>
                <a:latin typeface="Arial" pitchFamily="34" charset="0"/>
                <a:cs typeface="Arial" pitchFamily="34" charset="0"/>
              </a:rPr>
              <a:t>  Hyper-V</a:t>
            </a:r>
            <a:endParaRPr lang="ru-RU" sz="2800" b="1" dirty="0" smtClean="0">
              <a:solidFill>
                <a:schemeClr val="bg1"/>
              </a:solidFill>
              <a:latin typeface="Arial" pitchFamily="34" charset="0"/>
              <a:cs typeface="Arial" pitchFamily="34" charset="0"/>
            </a:endParaRPr>
          </a:p>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   System Center 2012 R2</a:t>
            </a:r>
            <a:endParaRPr lang="ru-RU" sz="2400" dirty="0">
              <a:solidFill>
                <a:schemeClr val="bg1"/>
              </a:solidFill>
              <a:latin typeface="Arial"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275188" y="246272"/>
            <a:ext cx="8691011" cy="682806"/>
          </a:xfrm>
        </p:spPr>
        <p:txBody>
          <a:bodyPr>
            <a:noAutofit/>
          </a:bodyPr>
          <a:lstStyle/>
          <a:p>
            <a:pPr defTabSz="914363" fontAlgn="auto">
              <a:spcAft>
                <a:spcPts val="0"/>
              </a:spcAft>
              <a:defRPr/>
            </a:pPr>
            <a:r>
              <a:rPr lang="ru-RU" sz="4000" b="1" dirty="0" smtClean="0">
                <a:latin typeface="Arial" pitchFamily="34" charset="0"/>
                <a:cs typeface="Arial" pitchFamily="34" charset="0"/>
              </a:rPr>
              <a:t>Сертификация продолжается:</a:t>
            </a:r>
            <a:br>
              <a:rPr lang="ru-RU" sz="4000" b="1" dirty="0" smtClean="0">
                <a:latin typeface="Arial" pitchFamily="34" charset="0"/>
                <a:cs typeface="Arial" pitchFamily="34" charset="0"/>
              </a:rPr>
            </a:br>
            <a:r>
              <a:rPr lang="ru-RU" sz="4000" b="1" dirty="0" smtClean="0">
                <a:latin typeface="Arial" pitchFamily="34" charset="0"/>
                <a:cs typeface="Arial" pitchFamily="34" charset="0"/>
              </a:rPr>
              <a:t>в ФСБ</a:t>
            </a:r>
            <a:endParaRPr sz="4000"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4" name="white gradient"/>
          <p:cNvSpPr/>
          <p:nvPr/>
        </p:nvSpPr>
        <p:spPr>
          <a:xfrm>
            <a:off x="785813" y="1459856"/>
            <a:ext cx="7585075" cy="1138000"/>
          </a:xfrm>
          <a:prstGeom prst="rect">
            <a:avLst/>
          </a:prstGeom>
          <a:solidFill>
            <a:schemeClr val="accent4">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Начата сертификация </a:t>
            </a:r>
            <a:r>
              <a:rPr lang="en-US" sz="2800" b="1" dirty="0" smtClean="0">
                <a:solidFill>
                  <a:schemeClr val="bg1"/>
                </a:solidFill>
                <a:latin typeface="Arial" pitchFamily="34" charset="0"/>
                <a:cs typeface="Arial" pitchFamily="34" charset="0"/>
              </a:rPr>
              <a:t>Window 10        (</a:t>
            </a:r>
            <a:r>
              <a:rPr lang="ru-RU" sz="2800" b="1" dirty="0" smtClean="0">
                <a:solidFill>
                  <a:schemeClr val="bg1"/>
                </a:solidFill>
                <a:latin typeface="Arial" pitchFamily="34" charset="0"/>
                <a:cs typeface="Arial" pitchFamily="34" charset="0"/>
              </a:rPr>
              <a:t>без телеметрии)</a:t>
            </a:r>
            <a:endParaRPr lang="ru-RU"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800376221"/>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white gradient"/>
          <p:cNvSpPr/>
          <p:nvPr/>
        </p:nvSpPr>
        <p:spPr>
          <a:xfrm>
            <a:off x="550863" y="949340"/>
            <a:ext cx="8189376" cy="1849228"/>
          </a:xfrm>
          <a:prstGeom prst="rect">
            <a:avLst/>
          </a:prstGeom>
          <a:solidFill>
            <a:schemeClr val="accent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Microsoft </a:t>
            </a:r>
            <a:r>
              <a:rPr lang="ru-RU" sz="2800" b="1" dirty="0" smtClean="0">
                <a:solidFill>
                  <a:schemeClr val="bg1"/>
                </a:solidFill>
                <a:latin typeface="Arial" pitchFamily="34" charset="0"/>
                <a:cs typeface="Arial" pitchFamily="34" charset="0"/>
              </a:rPr>
              <a:t>вместе с российскими партнерами предлагает размещение облачной платформы в ЦОД российских партнеров на территории России на основе</a:t>
            </a:r>
            <a:endParaRPr lang="en-US" sz="1600" dirty="0">
              <a:solidFill>
                <a:schemeClr val="bg1"/>
              </a:solidFill>
              <a:latin typeface="Arial"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Защищенные облака в России</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3" name="white gradient"/>
          <p:cNvSpPr/>
          <p:nvPr/>
        </p:nvSpPr>
        <p:spPr>
          <a:xfrm>
            <a:off x="550862" y="2864756"/>
            <a:ext cx="8042275" cy="1529114"/>
          </a:xfrm>
          <a:prstGeom prst="rect">
            <a:avLst/>
          </a:prstGeom>
          <a:solidFill>
            <a:schemeClr val="tx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400" b="1" dirty="0" smtClean="0">
                <a:solidFill>
                  <a:schemeClr val="bg1"/>
                </a:solidFill>
                <a:latin typeface="Arial" pitchFamily="34" charset="0"/>
                <a:cs typeface="Arial" pitchFamily="34" charset="0"/>
              </a:rPr>
              <a:t>Windows Server 2012 R2</a:t>
            </a:r>
            <a:r>
              <a:rPr lang="ru-RU" sz="2400" b="1" dirty="0" smtClean="0">
                <a:solidFill>
                  <a:schemeClr val="bg1"/>
                </a:solidFill>
                <a:latin typeface="Arial" pitchFamily="34" charset="0"/>
                <a:cs typeface="Arial" pitchFamily="34" charset="0"/>
              </a:rPr>
              <a:t> - </a:t>
            </a:r>
            <a:r>
              <a:rPr lang="ru-RU" sz="2400" dirty="0" smtClean="0">
                <a:solidFill>
                  <a:schemeClr val="bg1"/>
                </a:solidFill>
                <a:latin typeface="Arial" pitchFamily="34" charset="0"/>
                <a:cs typeface="Arial" pitchFamily="34" charset="0"/>
              </a:rPr>
              <a:t>сертифицирован</a:t>
            </a:r>
            <a:endParaRPr lang="en-US" sz="2400" dirty="0" smtClean="0">
              <a:solidFill>
                <a:schemeClr val="bg1"/>
              </a:solidFill>
              <a:latin typeface="Arial" pitchFamily="34" charset="0"/>
              <a:cs typeface="Arial" pitchFamily="34" charset="0"/>
            </a:endParaRPr>
          </a:p>
          <a:p>
            <a:pPr defTabSz="914363" eaLnBrk="1" fontAlgn="auto" hangingPunct="1">
              <a:lnSpc>
                <a:spcPct val="90000"/>
              </a:lnSpc>
              <a:spcBef>
                <a:spcPts val="0"/>
              </a:spcBef>
              <a:spcAft>
                <a:spcPts val="0"/>
              </a:spcAft>
              <a:defRPr/>
            </a:pPr>
            <a:r>
              <a:rPr lang="en-US" sz="2400" b="1" dirty="0" smtClean="0">
                <a:solidFill>
                  <a:schemeClr val="bg1"/>
                </a:solidFill>
                <a:latin typeface="Arial" pitchFamily="34" charset="0"/>
                <a:cs typeface="Arial" pitchFamily="34" charset="0"/>
              </a:rPr>
              <a:t>System Center 2012 R2</a:t>
            </a:r>
            <a:r>
              <a:rPr lang="ru-RU" sz="2400" b="1" dirty="0" smtClean="0">
                <a:solidFill>
                  <a:schemeClr val="bg1"/>
                </a:solidFill>
                <a:latin typeface="Arial" pitchFamily="34" charset="0"/>
                <a:cs typeface="Arial" pitchFamily="34" charset="0"/>
              </a:rPr>
              <a:t> - </a:t>
            </a:r>
            <a:r>
              <a:rPr lang="ru-RU" sz="2400" dirty="0" smtClean="0">
                <a:solidFill>
                  <a:schemeClr val="bg1"/>
                </a:solidFill>
                <a:latin typeface="Arial" pitchFamily="34" charset="0"/>
                <a:cs typeface="Arial" pitchFamily="34" charset="0"/>
              </a:rPr>
              <a:t>сертифицирован</a:t>
            </a:r>
            <a:endParaRPr lang="en-US" sz="2400" dirty="0" smtClean="0">
              <a:solidFill>
                <a:schemeClr val="bg1"/>
              </a:solidFill>
              <a:latin typeface="Arial" pitchFamily="34" charset="0"/>
              <a:cs typeface="Arial" pitchFamily="34" charset="0"/>
            </a:endParaRPr>
          </a:p>
          <a:p>
            <a:pPr defTabSz="914363" eaLnBrk="1" fontAlgn="auto" hangingPunct="1">
              <a:lnSpc>
                <a:spcPct val="90000"/>
              </a:lnSpc>
              <a:spcBef>
                <a:spcPts val="0"/>
              </a:spcBef>
              <a:spcAft>
                <a:spcPts val="0"/>
              </a:spcAft>
              <a:defRPr/>
            </a:pPr>
            <a:r>
              <a:rPr lang="en-US" sz="2400" b="1" dirty="0" smtClean="0">
                <a:solidFill>
                  <a:schemeClr val="bg1"/>
                </a:solidFill>
                <a:latin typeface="Arial" pitchFamily="34" charset="0"/>
                <a:cs typeface="Arial" pitchFamily="34" charset="0"/>
              </a:rPr>
              <a:t>Dynamics CRM - </a:t>
            </a:r>
            <a:r>
              <a:rPr lang="ru-RU" sz="2400" dirty="0" smtClean="0">
                <a:solidFill>
                  <a:schemeClr val="bg1"/>
                </a:solidFill>
                <a:latin typeface="Arial" pitchFamily="34" charset="0"/>
                <a:cs typeface="Arial" pitchFamily="34" charset="0"/>
              </a:rPr>
              <a:t>сертифицирован</a:t>
            </a:r>
            <a:endParaRPr lang="en-US" sz="1400" dirty="0">
              <a:solidFill>
                <a:schemeClr val="bg1"/>
              </a:solidFill>
              <a:latin typeface="Arial" pitchFamily="34" charset="0"/>
              <a:cs typeface="Arial" pitchFamily="34" charset="0"/>
            </a:endParaRPr>
          </a:p>
        </p:txBody>
      </p:sp>
      <p:sp>
        <p:nvSpPr>
          <p:cNvPr id="14" name="white gradient"/>
          <p:cNvSpPr/>
          <p:nvPr/>
        </p:nvSpPr>
        <p:spPr>
          <a:xfrm>
            <a:off x="550861" y="4472720"/>
            <a:ext cx="8042275" cy="2270980"/>
          </a:xfrm>
          <a:prstGeom prst="rect">
            <a:avLst/>
          </a:prstGeom>
          <a:solidFill>
            <a:schemeClr val="accent5">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Это позволяет обеспечить хранение и передачу конфиденциальных и персональных данных в строгом соответствии с требованиями ФСТЭК и ФСБ, включая использование шифрования ГОСТ</a:t>
            </a:r>
            <a:endParaRPr lang="en-US" sz="1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991241366"/>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Metro Template Light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2.xml><?xml version="1.0" encoding="utf-8"?>
<a:theme xmlns:a="http://schemas.openxmlformats.org/drawingml/2006/main" name="Metro Template Colored Titles Segoe UI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gs>
                <a:gs pos="86000">
                  <a:schemeClr val="tx1"/>
                </a:gs>
              </a:gsLst>
              <a:lin ang="5400000" scaled="0"/>
            </a:gradFill>
            <a:latin typeface="Segoe UI Light" pitchFamily="34" charset="0"/>
          </a:defRPr>
        </a:defPPr>
      </a:lstStyle>
    </a:txDef>
  </a:objectDefaults>
  <a:extraClrSchemeLst/>
</a:theme>
</file>

<file path=ppt/theme/theme3.xml><?xml version="1.0" encoding="utf-8"?>
<a:theme xmlns:a="http://schemas.openxmlformats.org/drawingml/2006/main" name="tmp7A89">
  <a:themeElements>
    <a:clrScheme name="Microsoft in the Enterprise">
      <a:dk1>
        <a:srgbClr val="292929"/>
      </a:dk1>
      <a:lt1>
        <a:srgbClr val="FFFFFF"/>
      </a:lt1>
      <a:dk2>
        <a:srgbClr val="557EB9"/>
      </a:dk2>
      <a:lt2>
        <a:srgbClr val="FFA615"/>
      </a:lt2>
      <a:accent1>
        <a:srgbClr val="072B60"/>
      </a:accent1>
      <a:accent2>
        <a:srgbClr val="6BBD46"/>
      </a:accent2>
      <a:accent3>
        <a:srgbClr val="0FA1B8"/>
      </a:accent3>
      <a:accent4>
        <a:srgbClr val="7D0D00"/>
      </a:accent4>
      <a:accent5>
        <a:srgbClr val="681888"/>
      </a:accent5>
      <a:accent6>
        <a:srgbClr val="CDD804"/>
      </a:accent6>
      <a:hlink>
        <a:srgbClr val="164613"/>
      </a:hlink>
      <a:folHlink>
        <a:srgbClr val="017660"/>
      </a:folHlink>
    </a:clrScheme>
    <a:fontScheme name="Segoe Light - Segoe">
      <a:majorFont>
        <a:latin typeface="Segoe Light"/>
        <a:ea typeface=""/>
        <a:cs typeface=""/>
      </a:majorFont>
      <a:minorFont>
        <a:latin typeface="Segoe"/>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err="1" smtClean="0">
            <a:gradFill>
              <a:gsLst>
                <a:gs pos="0">
                  <a:srgbClr val="FFFFFF"/>
                </a:gs>
                <a:gs pos="100000">
                  <a:srgbClr val="FFFFFF"/>
                </a:gs>
              </a:gsLst>
              <a:lin ang="5400000" scaled="0"/>
            </a:gradFill>
          </a:defRPr>
        </a:defPPr>
      </a:lstStyle>
      <a:style>
        <a:lnRef idx="2">
          <a:schemeClr val="accent5">
            <a:shade val="50000"/>
          </a:schemeClr>
        </a:lnRef>
        <a:fillRef idx="1">
          <a:schemeClr val="accent5"/>
        </a:fillRef>
        <a:effectRef idx="0">
          <a:schemeClr val="accent5"/>
        </a:effectRef>
        <a:fontRef idx="minor">
          <a:schemeClr val="lt1"/>
        </a:fontRef>
      </a:style>
    </a:spDef>
    <a:txDef>
      <a:spPr>
        <a:noFill/>
      </a:spPr>
      <a:bodyPr wrap="square" lIns="0" tIns="0" rIns="0" bIns="0" rtlCol="0">
        <a:spAutoFit/>
      </a:bodyPr>
      <a:lstStyle>
        <a:defPPr>
          <a:defRPr dirty="0" err="1" smtClean="0">
            <a:gradFill>
              <a:gsLst>
                <a:gs pos="0">
                  <a:schemeClr val="tx1"/>
                </a:gs>
                <a:gs pos="86000">
                  <a:schemeClr val="tx1"/>
                </a:gs>
              </a:gsLst>
              <a:lin ang="5400000" scaled="0"/>
            </a:gradFill>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AD782177ECB24F489B6FFC2D5D3099D1" ma:contentTypeVersion="65" ma:contentTypeDescription="" ma:contentTypeScope="" ma:versionID="47160766eacd36269d2fd65704d81343">
  <xsd:schema xmlns:xsd="http://www.w3.org/2001/XMLSchema" xmlns:xs="http://www.w3.org/2001/XMLSchema" xmlns:p="http://schemas.microsoft.com/office/2006/metadata/properties" xmlns:ns1="http://schemas.microsoft.com/sharepoint/v3" xmlns:ns2="2295e2e7-0eeb-498e-8716-217bb2ee6ee3" xmlns:ns3="c6bb9d19-7926-47a4-9d93-93d54014735c" targetNamespace="http://schemas.microsoft.com/office/2006/metadata/properties" ma:root="true" ma:fieldsID="c832fa291f69295bc0d4e1b83a55794d" ns1:_="" ns2:_="" ns3:_="">
    <xsd:import namespace="http://schemas.microsoft.com/sharepoint/v3"/>
    <xsd:import namespace="2295e2e7-0eeb-498e-8716-217bb2ee6ee3"/>
    <xsd:import namespace="c6bb9d19-7926-47a4-9d93-93d54014735c"/>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2:TaxCatchAll" minOccurs="0"/>
                <xsd:element ref="ns2:ProductTaxHTField0" minOccurs="0"/>
                <xsd:element ref="ns2:TaxCatchAllLabel" minOccurs="0"/>
                <xsd:element ref="ns2:CampaignTaxHTField0" minOccurs="0"/>
                <xsd:element ref="ns2:TrackTaxHTField0" minOccurs="0"/>
                <xsd:element ref="ns2:Event_x0020_VenueTaxHTField0" minOccurs="0"/>
                <xsd:element ref="ns3:AudienceTaxHTField0" minOccurs="0"/>
                <xsd:element ref="ns2:Event_x0020_LocationTaxHTField0" minOccurs="0"/>
                <xsd:element ref="ns2:Event1TaxHTField0"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1"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97b7c527-f488-4fed-8d5b-5946c5598d72" ma:termSetId="723ec65c-d8cf-498e-87b8-c7868c2070aa" ma:anchorId="00000000-0000-0000-0000-000000000000" ma:open="false" ma:isKeyword="false">
      <xsd:complexType>
        <xsd:sequence>
          <xsd:element ref="pc:Terms" minOccurs="0" maxOccurs="1"/>
        </xsd:sequence>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CampaignTaxHTField0" ma:index="22" nillable="true" ma:taxonomy="true" ma:internalName="CampaignTaxHTField0" ma:taxonomyFieldName="Campaign" ma:displayName="Campaign" ma:default="" ma:fieldId="{bcb0c99d-b00c-42c6-a16b-e1e19731231d}" ma:sspId="97b7c527-f488-4fed-8d5b-5946c5598d72" ma:termSetId="138795c4-ffb5-4450-8dda-30da75617ce8"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97b7c527-f488-4fed-8d5b-5946c5598d72" ma:termSetId="0179c88a-9c61-48f9-822c-c3f082e6266e"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97b7c527-f488-4fed-8d5b-5946c5598d72" ma:termSetId="5a094974-7eaf-4365-a0ec-3f33af6288c5"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97b7c527-f488-4fed-8d5b-5946c5598d72" ma:termSetId="b1d717b9-d701-42ce-97ea-d2b3fb10f90e" ma:anchorId="00000000-0000-0000-0000-000000000000" ma:open="true" ma:isKeyword="false">
      <xsd:complexType>
        <xsd:sequence>
          <xsd:element ref="pc:Terms" minOccurs="0" maxOccurs="1"/>
        </xsd:sequence>
      </xsd:complexType>
    </xsd:element>
    <xsd:element name="Event1TaxHTField0" ma:index="30" ma:taxonomy="true" ma:internalName="Event1TaxHTField0" ma:taxonomyFieldName="Event1" ma:displayName="Event Name" ma:readOnly="false" ma:default="" ma:fieldId="{173efa96-a0c5-4b7e-a5c5-ebf0027a79b9}" ma:sspId="97b7c527-f488-4fed-8d5b-5946c5598d72" ma:termSetId="9f06399b-0da0-4c2b-9299-a3eed5ae7f49"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bb9d19-7926-47a4-9d93-93d54014735c"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97b7c527-f488-4fed-8d5b-5946c5598d72" ma:termSetId="c7e95267-347d-4fd5-a34e-50bd1fa28ece"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 xsi:nil="true"/>
    <Event_x0020_Start_x0020_Date xmlns="2295e2e7-0eeb-498e-8716-217bb2ee6ee3" xsi:nil="true"/>
    <MS_x0020_Speaker xmlns="2295e2e7-0eeb-498e-8716-217bb2ee6ee3">
      <UserInfo xmlns="2295e2e7-0eeb-498e-8716-217bb2ee6ee3">
        <DisplayName xmlns="2295e2e7-0eeb-498e-8716-217bb2ee6ee3"/>
        <AccountId xmlns="2295e2e7-0eeb-498e-8716-217bb2ee6ee3" xsi:nil="true"/>
        <AccountType xmlns="2295e2e7-0eeb-498e-8716-217bb2ee6ee3"/>
      </UserInfo>
    </MS_x0020_Speaker>
    <External_x0020_Speaker xmlns="2295e2e7-0eeb-498e-8716-217bb2ee6ee3" xsi:nil="true"/>
    <Session_x0020_Code xmlns="2295e2e7-0eeb-498e-8716-217bb2ee6ee3" xsi:nil="true"/>
    <ProductTaxHTField0 xmlns="2295e2e7-0eeb-498e-8716-217bb2ee6ee3">
      <Terms xmlns="http://schemas.microsoft.com/office/infopath/2007/PartnerControls"/>
    </ProductTaxHTField0>
    <Presentation_x0020_Date xmlns="2295e2e7-0eeb-498e-8716-217bb2ee6ee3" xsi:nil="true"/>
    <Event_x0020_LocationTaxHTField0 xmlns="2295e2e7-0eeb-498e-8716-217bb2ee6ee3">
      <Terms xmlns="http://schemas.microsoft.com/office/infopath/2007/PartnerControl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Unassigned</TermName>
          <TermId xmlns="http://schemas.microsoft.com/office/infopath/2007/PartnerControls">e51362f4-782c-41a8-bb7b-e0cfc8669933</TermId>
        </TermInfo>
      </Terms>
    </Event1TaxHTField0>
    <AudienceTaxHTField0 xmlns="c6bb9d19-7926-47a4-9d93-93d54014735c">
      <Terms xmlns="http://schemas.microsoft.com/office/infopath/2007/PartnerControls"/>
    </AudienceTaxHTField0>
    <MS_x0020_Content_x0020_Owner xmlns="2295e2e7-0eeb-498e-8716-217bb2ee6ee3">
      <UserInfo xmlns="2295e2e7-0eeb-498e-8716-217bb2ee6ee3">
        <DisplayName xmlns="2295e2e7-0eeb-498e-8716-217bb2ee6ee3"/>
        <AccountId xmlns="2295e2e7-0eeb-498e-8716-217bb2ee6ee3" xsi:nil="true"/>
        <AccountType xmlns="2295e2e7-0eeb-498e-8716-217bb2ee6ee3"/>
      </UserInfo>
    </MS_x0020_Content_x0020_Owner>
    <TaxCatchAll xmlns="2295e2e7-0eeb-498e-8716-217bb2ee6ee3">
      <Value xmlns="2295e2e7-0eeb-498e-8716-217bb2ee6ee3">217</Value>
    </TaxCatchAll>
    <Event_x0020_VenueTaxHTField0 xmlns="2295e2e7-0eeb-498e-8716-217bb2ee6ee3">
      <Terms xmlns="http://schemas.microsoft.com/office/infopath/2007/PartnerControls"/>
    </Event_x0020_VenueTaxHTField0>
  </documentManagement>
</p:properties>
</file>

<file path=customXml/itemProps1.xml><?xml version="1.0" encoding="utf-8"?>
<ds:datastoreItem xmlns:ds="http://schemas.openxmlformats.org/officeDocument/2006/customXml" ds:itemID="{9253FB22-03E3-4A41-BF56-63A021EAE4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295e2e7-0eeb-498e-8716-217bb2ee6ee3"/>
    <ds:schemaRef ds:uri="c6bb9d19-7926-47a4-9d93-93d540147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A704E9-FF67-4AFD-AB30-EEDC4355D66E}">
  <ds:schemaRefs>
    <ds:schemaRef ds:uri="http://schemas.microsoft.com/sharepoint/v3"/>
    <ds:schemaRef ds:uri="http://schemas.microsoft.com/office/infopath/2007/PartnerControls"/>
    <ds:schemaRef ds:uri="http://schemas.microsoft.com/office/2006/documentManagement/types"/>
    <ds:schemaRef ds:uri="http://purl.org/dc/terms/"/>
    <ds:schemaRef ds:uri="http://purl.org/dc/dcmitype/"/>
    <ds:schemaRef ds:uri="http://purl.org/dc/elements/1.1/"/>
    <ds:schemaRef ds:uri="http://schemas.microsoft.com/office/2006/metadata/properties"/>
    <ds:schemaRef ds:uri="2295e2e7-0eeb-498e-8716-217bb2ee6ee3"/>
    <ds:schemaRef ds:uri="http://www.w3.org/XML/1998/namespace"/>
    <ds:schemaRef ds:uri="http://schemas.openxmlformats.org/package/2006/metadata/core-properties"/>
    <ds:schemaRef ds:uri="c6bb9d19-7926-47a4-9d93-93d54014735c"/>
  </ds:schemaRefs>
</ds:datastoreItem>
</file>

<file path=docProps/app.xml><?xml version="1.0" encoding="utf-8"?>
<Properties xmlns="http://schemas.openxmlformats.org/officeDocument/2006/extended-properties" xmlns:vt="http://schemas.openxmlformats.org/officeDocument/2006/docPropsVTypes">
  <Template>Metro Template Light 16x9</Template>
  <TotalTime>1332</TotalTime>
  <Words>501</Words>
  <Application>Microsoft Office PowerPoint</Application>
  <PresentationFormat>Экран (4:3)</PresentationFormat>
  <Paragraphs>92</Paragraphs>
  <Slides>11</Slides>
  <Notes>10</Notes>
  <HiddenSlides>0</HiddenSlides>
  <MMClips>0</MMClips>
  <ScaleCrop>false</ScaleCrop>
  <HeadingPairs>
    <vt:vector size="4" baseType="variant">
      <vt:variant>
        <vt:lpstr>Тема</vt:lpstr>
      </vt:variant>
      <vt:variant>
        <vt:i4>3</vt:i4>
      </vt:variant>
      <vt:variant>
        <vt:lpstr>Заголовки слайдов</vt:lpstr>
      </vt:variant>
      <vt:variant>
        <vt:i4>11</vt:i4>
      </vt:variant>
    </vt:vector>
  </HeadingPairs>
  <TitlesOfParts>
    <vt:vector size="14" baseType="lpstr">
      <vt:lpstr>Metro Template Light 16x9</vt:lpstr>
      <vt:lpstr>Metro Template Colored Titles Segoe UI 16x9</vt:lpstr>
      <vt:lpstr>tmp7A89</vt:lpstr>
      <vt:lpstr>Презентация PowerPoint</vt:lpstr>
      <vt:lpstr>Основы доверия</vt:lpstr>
      <vt:lpstr>Сертификация во ФСТЭК</vt:lpstr>
      <vt:lpstr>Новые сертификаты ФСТЭК</vt:lpstr>
      <vt:lpstr>Закончена сертификация во ФСТЭК</vt:lpstr>
      <vt:lpstr>Сертификация в ФСБ</vt:lpstr>
      <vt:lpstr>Сертификация продолжается: во ФСТЭК</vt:lpstr>
      <vt:lpstr>Сертификация продолжается: в ФСБ</vt:lpstr>
      <vt:lpstr>Защищенные облака в России</vt:lpstr>
      <vt:lpstr>ВЫВОДЫ</vt:lpstr>
      <vt:lpstr>Презентация PowerPoint</vt:lpstr>
    </vt:vector>
  </TitlesOfParts>
  <Manager>&lt;Content Manager Name Here&gt;</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 Here&gt;</dc:subject>
  <dc:creator>Alexey Kiriyanov (Manpower)</dc:creator>
  <dc:description>Template: Saku Uchikawa, Microsoft Corporation
Formatting:
Event Date: 
Event Location: 
Audience Type: Internal</dc:description>
  <cp:lastModifiedBy>Alex</cp:lastModifiedBy>
  <cp:revision>92</cp:revision>
  <dcterms:created xsi:type="dcterms:W3CDTF">2011-11-16T16:10:35Z</dcterms:created>
  <dcterms:modified xsi:type="dcterms:W3CDTF">2016-02-09T14:24:05Z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0x010100B88FC3ECA26D1C46B3C4C83281D2EB9C00AD782177ECB24F489B6FFC2D5D3099D1</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AverageRating">
    <vt:lpwstr/>
  </property>
</Properties>
</file>